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7" r:id="rId3"/>
    <p:sldId id="259" r:id="rId5"/>
    <p:sldId id="264" r:id="rId6"/>
    <p:sldId id="731" r:id="rId7"/>
    <p:sldId id="734" r:id="rId8"/>
    <p:sldId id="733" r:id="rId9"/>
    <p:sldId id="732" r:id="rId10"/>
    <p:sldId id="735" r:id="rId11"/>
    <p:sldId id="739" r:id="rId12"/>
    <p:sldId id="738" r:id="rId13"/>
    <p:sldId id="737" r:id="rId14"/>
    <p:sldId id="740" r:id="rId15"/>
    <p:sldId id="741" r:id="rId16"/>
    <p:sldId id="742" r:id="rId17"/>
    <p:sldId id="744" r:id="rId18"/>
    <p:sldId id="743" r:id="rId19"/>
    <p:sldId id="745" r:id="rId20"/>
    <p:sldId id="722" r:id="rId21"/>
    <p:sldId id="747" r:id="rId22"/>
    <p:sldId id="749" r:id="rId23"/>
    <p:sldId id="751" r:id="rId24"/>
    <p:sldId id="752" r:id="rId25"/>
    <p:sldId id="753" r:id="rId26"/>
    <p:sldId id="754" r:id="rId27"/>
    <p:sldId id="755" r:id="rId28"/>
  </p:sldIdLst>
  <p:sldSz cx="12192000" cy="6858000"/>
  <p:notesSz cx="6858000" cy="9144000"/>
  <p:custDataLst>
    <p:tags r:id="rId3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1B7BF"/>
    <a:srgbClr val="CDE2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60"/>
    <p:restoredTop sz="94635"/>
  </p:normalViewPr>
  <p:slideViewPr>
    <p:cSldViewPr snapToGrid="0" showGuides="1">
      <p:cViewPr varScale="1">
        <p:scale>
          <a:sx n="105" d="100"/>
          <a:sy n="105" d="100"/>
        </p:scale>
        <p:origin x="1040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2" Type="http://schemas.openxmlformats.org/officeDocument/2006/relationships/tags" Target="tags/tag47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" Target="slides/slide1.xml"/><Relationship Id="rId29" Type="http://schemas.openxmlformats.org/officeDocument/2006/relationships/presProps" Target="presProps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7C28AD-088F-5D40-8D0C-A2D0ED69F59A}" type="doc">
      <dgm:prSet loTypeId="urn:microsoft.com/office/officeart/2008/layout/HorizontalMultiLevelHierarchy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7CE34CD5-B67A-4543-8820-7F65040F2018}">
      <dgm:prSet phldrT="[文本]"/>
      <dgm:spPr/>
      <dgm:t>
        <a:bodyPr vert="vert"/>
        <a:lstStyle/>
        <a:p>
          <a:r>
            <a:rPr lang="zh-CN" altLang="en-US" b="1" dirty="0">
              <a:solidFill>
                <a:schemeClr val="tx1"/>
              </a:solidFill>
            </a:rPr>
            <a:t>教师职业的发展</a:t>
          </a:r>
        </a:p>
      </dgm:t>
    </dgm:pt>
    <dgm:pt modelId="{59DA9613-9582-3A4F-973E-198FE76EFFA2}" cxnId="{1B9761B0-D3CF-7A4C-A0F2-12EDED4943D4}" type="parTrans">
      <dgm:prSet/>
      <dgm:spPr/>
      <dgm:t>
        <a:bodyPr/>
        <a:lstStyle/>
        <a:p>
          <a:endParaRPr lang="zh-CN" altLang="en-US"/>
        </a:p>
      </dgm:t>
    </dgm:pt>
    <dgm:pt modelId="{0E5DC86D-DA7A-0740-973B-232160B5BDC6}" cxnId="{1B9761B0-D3CF-7A4C-A0F2-12EDED4943D4}" type="sibTrans">
      <dgm:prSet/>
      <dgm:spPr/>
      <dgm:t>
        <a:bodyPr/>
        <a:lstStyle/>
        <a:p>
          <a:endParaRPr lang="zh-CN" altLang="en-US"/>
        </a:p>
      </dgm:t>
    </dgm:pt>
    <dgm:pt modelId="{59C37A4E-C3D0-5348-810C-B53184B86615}">
      <dgm:prSet phldrT="[文本]" custT="1"/>
      <dgm:spPr/>
      <dgm:t>
        <a:bodyPr/>
        <a:lstStyle/>
        <a:p>
          <a:r>
            <a:rPr lang="zh-CN" altLang="en-US" sz="2800" b="1" u="sng" dirty="0">
              <a:solidFill>
                <a:schemeClr val="tx1"/>
              </a:solidFill>
            </a:rPr>
            <a:t>专门化</a:t>
          </a:r>
        </a:p>
      </dgm:t>
    </dgm:pt>
    <dgm:pt modelId="{5F64A9E1-7776-364E-84D4-0D7D921A334A}" cxnId="{B57A1820-66CC-024B-8580-FC0F93795280}" type="parTrans">
      <dgm:prSet/>
      <dgm:spPr/>
      <dgm:t>
        <a:bodyPr/>
        <a:lstStyle/>
        <a:p>
          <a:endParaRPr lang="zh-CN" altLang="en-US"/>
        </a:p>
      </dgm:t>
    </dgm:pt>
    <dgm:pt modelId="{BB6C09D0-2BE5-6B40-A813-3BDDA1F53144}" cxnId="{B57A1820-66CC-024B-8580-FC0F93795280}" type="sibTrans">
      <dgm:prSet/>
      <dgm:spPr/>
      <dgm:t>
        <a:bodyPr/>
        <a:lstStyle/>
        <a:p>
          <a:endParaRPr lang="zh-CN" altLang="en-US"/>
        </a:p>
      </dgm:t>
    </dgm:pt>
    <dgm:pt modelId="{9C4C0055-2765-AC48-B70D-1BCB7E6061DF}">
      <dgm:prSet phldrT="[文本]" custT="1"/>
      <dgm:spPr/>
      <dgm:t>
        <a:bodyPr/>
        <a:lstStyle/>
        <a:p>
          <a:r>
            <a:rPr lang="zh-CN" altLang="en-US" sz="2800" b="1" u="sng" dirty="0">
              <a:solidFill>
                <a:schemeClr val="tx1"/>
              </a:solidFill>
            </a:rPr>
            <a:t>专业化</a:t>
          </a:r>
        </a:p>
      </dgm:t>
    </dgm:pt>
    <dgm:pt modelId="{3B2FA056-891E-E643-AC08-14AA5E093BF9}" cxnId="{73FA12DF-B0AA-2E48-9D93-90D0DC6BBBCF}" type="parTrans">
      <dgm:prSet/>
      <dgm:spPr/>
      <dgm:t>
        <a:bodyPr/>
        <a:lstStyle/>
        <a:p>
          <a:endParaRPr lang="zh-CN" altLang="en-US"/>
        </a:p>
      </dgm:t>
    </dgm:pt>
    <dgm:pt modelId="{C89F33ED-B1EB-744D-8B2C-15AD2ADA2E2C}" cxnId="{73FA12DF-B0AA-2E48-9D93-90D0DC6BBBCF}" type="sibTrans">
      <dgm:prSet/>
      <dgm:spPr/>
      <dgm:t>
        <a:bodyPr/>
        <a:lstStyle/>
        <a:p>
          <a:endParaRPr lang="zh-CN" altLang="en-US"/>
        </a:p>
      </dgm:t>
    </dgm:pt>
    <dgm:pt modelId="{39F050F7-CB65-684F-BD53-5353B33EBDFE}">
      <dgm:prSet custT="1"/>
      <dgm:spPr/>
      <dgm:t>
        <a:bodyPr/>
        <a:lstStyle/>
        <a:p>
          <a:r>
            <a:rPr lang="zh-CN" altLang="en-US" sz="2400" b="1" u="sng" dirty="0">
              <a:solidFill>
                <a:schemeClr val="tx1"/>
              </a:solidFill>
            </a:rPr>
            <a:t>非专门化</a:t>
          </a:r>
        </a:p>
      </dgm:t>
    </dgm:pt>
    <dgm:pt modelId="{D92165D8-BD9E-4B41-9FEC-395100E4D938}" cxnId="{4CED0171-686D-FE4D-9D48-F6726F34DEA5}" type="parTrans">
      <dgm:prSet/>
      <dgm:spPr/>
      <dgm:t>
        <a:bodyPr/>
        <a:lstStyle/>
        <a:p>
          <a:endParaRPr lang="zh-CN" altLang="en-US"/>
        </a:p>
      </dgm:t>
    </dgm:pt>
    <dgm:pt modelId="{3F466FA5-58CB-EA4E-BA18-75B13572F6A3}" cxnId="{4CED0171-686D-FE4D-9D48-F6726F34DEA5}" type="sibTrans">
      <dgm:prSet/>
      <dgm:spPr/>
      <dgm:t>
        <a:bodyPr/>
        <a:lstStyle/>
        <a:p>
          <a:endParaRPr lang="zh-CN" altLang="en-US"/>
        </a:p>
      </dgm:t>
    </dgm:pt>
    <dgm:pt modelId="{23CABEE4-E7F0-D549-8F52-5AE2D8AD85C9}">
      <dgm:prSet custT="1"/>
      <dgm:spPr/>
      <dgm:t>
        <a:bodyPr/>
        <a:lstStyle/>
        <a:p>
          <a:r>
            <a:rPr lang="zh-CN" altLang="en-US" sz="2000" b="1" dirty="0">
              <a:solidFill>
                <a:schemeClr val="tx1"/>
              </a:solidFill>
            </a:rPr>
            <a:t>非职业化：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兼职</a:t>
          </a:r>
          <a:r>
            <a:rPr lang="zh-CN" altLang="en-US" sz="2000" b="1" dirty="0">
              <a:solidFill>
                <a:schemeClr val="tx1"/>
              </a:solidFill>
            </a:rPr>
            <a:t>教师</a:t>
          </a:r>
        </a:p>
      </dgm:t>
    </dgm:pt>
    <dgm:pt modelId="{BC0C3ED6-AF8A-4048-9BDF-C59492F6F36C}" cxnId="{85E99E0F-78B8-6047-B5D8-4B35956014FC}" type="parTrans">
      <dgm:prSet/>
      <dgm:spPr/>
      <dgm:t>
        <a:bodyPr/>
        <a:lstStyle/>
        <a:p>
          <a:endParaRPr lang="zh-CN" altLang="en-US"/>
        </a:p>
      </dgm:t>
    </dgm:pt>
    <dgm:pt modelId="{C171FDD7-BAB5-7047-BDE6-8DC3EBD2209F}" cxnId="{85E99E0F-78B8-6047-B5D8-4B35956014FC}" type="sibTrans">
      <dgm:prSet/>
      <dgm:spPr/>
      <dgm:t>
        <a:bodyPr/>
        <a:lstStyle/>
        <a:p>
          <a:endParaRPr lang="zh-CN" altLang="en-US"/>
        </a:p>
      </dgm:t>
    </dgm:pt>
    <dgm:pt modelId="{CF0B946E-DCDE-CF44-8115-798F1FD26034}">
      <dgm:prSet custT="1"/>
      <dgm:spPr/>
      <dgm:t>
        <a:bodyPr/>
        <a:lstStyle/>
        <a:p>
          <a:r>
            <a:rPr lang="zh-CN" altLang="en-US" sz="2000" b="1" dirty="0">
              <a:solidFill>
                <a:schemeClr val="tx1"/>
              </a:solidFill>
            </a:rPr>
            <a:t>职业化：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专职</a:t>
          </a:r>
          <a:r>
            <a:rPr lang="zh-CN" altLang="en-US" sz="2000" b="1" dirty="0">
              <a:solidFill>
                <a:schemeClr val="tx1"/>
              </a:solidFill>
            </a:rPr>
            <a:t>教师</a:t>
          </a:r>
        </a:p>
      </dgm:t>
    </dgm:pt>
    <dgm:pt modelId="{00B45F4D-C627-9347-9A88-CA49FBA07E21}" cxnId="{48DB7E2F-6E3A-934C-8B88-7E63BD8FFA5A}" type="parTrans">
      <dgm:prSet/>
      <dgm:spPr/>
      <dgm:t>
        <a:bodyPr/>
        <a:lstStyle/>
        <a:p>
          <a:endParaRPr lang="zh-CN" altLang="en-US"/>
        </a:p>
      </dgm:t>
    </dgm:pt>
    <dgm:pt modelId="{6A175667-C207-B541-B5C8-7CDDADFC72D4}" cxnId="{48DB7E2F-6E3A-934C-8B88-7E63BD8FFA5A}" type="sibTrans">
      <dgm:prSet/>
      <dgm:spPr/>
      <dgm:t>
        <a:bodyPr/>
        <a:lstStyle/>
        <a:p>
          <a:endParaRPr lang="zh-CN" altLang="en-US"/>
        </a:p>
      </dgm:t>
    </dgm:pt>
    <dgm:pt modelId="{2B3EFE44-7B12-1940-9F0F-349B2ED7FEBA}">
      <dgm:prSet custT="1"/>
      <dgm:spPr/>
      <dgm:t>
        <a:bodyPr/>
        <a:lstStyle/>
        <a:p>
          <a:r>
            <a:rPr lang="zh-CN" altLang="en-US" sz="2000" b="1" dirty="0">
              <a:solidFill>
                <a:schemeClr val="tx1"/>
              </a:solidFill>
            </a:rPr>
            <a:t>西方：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法国</a:t>
          </a:r>
          <a:endParaRPr lang="en-US" altLang="zh-CN" sz="2000" b="1" dirty="0">
            <a:solidFill>
              <a:schemeClr val="tx1"/>
            </a:solidFill>
            <a:highlight>
              <a:srgbClr val="FFFF00"/>
            </a:highlight>
          </a:endParaRPr>
        </a:p>
        <a:p>
          <a:r>
            <a:rPr lang="zh-CN" altLang="en-US" sz="2000" b="1" dirty="0">
              <a:solidFill>
                <a:schemeClr val="tx1"/>
              </a:solidFill>
            </a:rPr>
            <a:t>拉萨尔师资学校</a:t>
          </a:r>
          <a:endParaRPr lang="zh-CN" altLang="en-US" sz="1600" b="1" dirty="0">
            <a:solidFill>
              <a:schemeClr val="tx1"/>
            </a:solidFill>
          </a:endParaRPr>
        </a:p>
      </dgm:t>
    </dgm:pt>
    <dgm:pt modelId="{D6884882-BB61-C749-9989-CA867289139F}" cxnId="{4B8B8D57-47AA-E746-92F8-FEE3204EB523}" type="parTrans">
      <dgm:prSet/>
      <dgm:spPr/>
      <dgm:t>
        <a:bodyPr/>
        <a:lstStyle/>
        <a:p>
          <a:endParaRPr lang="zh-CN" altLang="en-US"/>
        </a:p>
      </dgm:t>
    </dgm:pt>
    <dgm:pt modelId="{27129D40-661E-4141-AE38-E34B7370FFFC}" cxnId="{4B8B8D57-47AA-E746-92F8-FEE3204EB523}" type="sibTrans">
      <dgm:prSet/>
      <dgm:spPr/>
      <dgm:t>
        <a:bodyPr/>
        <a:lstStyle/>
        <a:p>
          <a:endParaRPr lang="zh-CN" altLang="en-US"/>
        </a:p>
      </dgm:t>
    </dgm:pt>
    <dgm:pt modelId="{CEB5F097-103B-0040-A22F-91579CCA4CF1}">
      <dgm:prSet custT="1"/>
      <dgm:spPr/>
      <dgm:t>
        <a:bodyPr/>
        <a:lstStyle/>
        <a:p>
          <a:r>
            <a:rPr lang="zh-CN" altLang="en-US" sz="2000" b="1" dirty="0">
              <a:solidFill>
                <a:schemeClr val="tx1"/>
              </a:solidFill>
            </a:rPr>
            <a:t>中国：南洋公学</a:t>
          </a:r>
          <a:endParaRPr lang="en-US" altLang="zh-CN" sz="2000" b="1" dirty="0">
            <a:solidFill>
              <a:schemeClr val="tx1"/>
            </a:solidFill>
          </a:endParaRPr>
        </a:p>
        <a:p>
          <a:r>
            <a:rPr lang="zh-CN" altLang="en-US" sz="2000" b="1" dirty="0">
              <a:solidFill>
                <a:schemeClr val="tx1"/>
              </a:solidFill>
            </a:rPr>
            <a:t>（上院、中院、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师范院、外院</a:t>
          </a:r>
          <a:r>
            <a:rPr lang="zh-CN" altLang="en-US" sz="2000" b="1" dirty="0">
              <a:solidFill>
                <a:schemeClr val="tx1"/>
              </a:solidFill>
            </a:rPr>
            <a:t>）</a:t>
          </a:r>
          <a:endParaRPr lang="zh-CN" altLang="en-US" sz="1600" b="1" dirty="0">
            <a:solidFill>
              <a:schemeClr val="tx1"/>
            </a:solidFill>
          </a:endParaRPr>
        </a:p>
      </dgm:t>
    </dgm:pt>
    <dgm:pt modelId="{578F0A7D-1FC7-DF4D-9D62-0AD4B63030EB}" cxnId="{C239368A-E157-BA44-8197-DEA73919DB84}" type="parTrans">
      <dgm:prSet/>
      <dgm:spPr/>
      <dgm:t>
        <a:bodyPr/>
        <a:lstStyle/>
        <a:p>
          <a:endParaRPr lang="zh-CN" altLang="en-US"/>
        </a:p>
      </dgm:t>
    </dgm:pt>
    <dgm:pt modelId="{3AC75B79-B5EF-9B47-A644-0877939014D5}" cxnId="{C239368A-E157-BA44-8197-DEA73919DB84}" type="sibTrans">
      <dgm:prSet/>
      <dgm:spPr/>
      <dgm:t>
        <a:bodyPr/>
        <a:lstStyle/>
        <a:p>
          <a:endParaRPr lang="zh-CN" altLang="en-US"/>
        </a:p>
      </dgm:t>
    </dgm:pt>
    <dgm:pt modelId="{4CCF362D-1B9D-7E47-AA93-567F76784FFB}">
      <dgm:prSet custT="1"/>
      <dgm:spPr/>
      <dgm:t>
        <a:bodyPr/>
        <a:lstStyle/>
        <a:p>
          <a:r>
            <a:rPr lang="zh-CN" altLang="en-US" sz="2000" b="1" dirty="0">
              <a:solidFill>
                <a:schemeClr val="tx1"/>
              </a:solidFill>
            </a:rPr>
            <a:t>世界：</a:t>
          </a:r>
          <a:r>
            <a:rPr lang="en-US" altLang="zh-CN" sz="2000" b="1" dirty="0">
              <a:solidFill>
                <a:schemeClr val="tx1"/>
              </a:solidFill>
            </a:rPr>
            <a:t>《</a:t>
          </a:r>
          <a:r>
            <a:rPr lang="zh-CN" altLang="en-US" sz="2000" b="1" dirty="0">
              <a:solidFill>
                <a:schemeClr val="tx1"/>
              </a:solidFill>
            </a:rPr>
            <a:t>关于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教师地位</a:t>
          </a:r>
          <a:r>
            <a:rPr lang="zh-CN" altLang="en-US" sz="2000" b="1" dirty="0">
              <a:solidFill>
                <a:schemeClr val="tx1"/>
              </a:solidFill>
            </a:rPr>
            <a:t>的建议</a:t>
          </a:r>
          <a:r>
            <a:rPr lang="en-US" altLang="zh-CN" sz="2000" b="1" dirty="0">
              <a:solidFill>
                <a:schemeClr val="tx1"/>
              </a:solidFill>
            </a:rPr>
            <a:t>》《</a:t>
          </a:r>
          <a:r>
            <a:rPr lang="zh-CN" altLang="en-US" sz="2000" b="1" dirty="0">
              <a:solidFill>
                <a:schemeClr val="tx1"/>
              </a:solidFill>
            </a:rPr>
            <a:t>国际标准职业分类</a:t>
          </a:r>
          <a:r>
            <a:rPr lang="en-US" altLang="zh-CN" sz="2000" b="1" dirty="0">
              <a:solidFill>
                <a:schemeClr val="tx1"/>
              </a:solidFill>
            </a:rPr>
            <a:t>》</a:t>
          </a:r>
          <a:endParaRPr lang="zh-CN" altLang="en-US" sz="2000" b="1" dirty="0">
            <a:solidFill>
              <a:schemeClr val="tx1"/>
            </a:solidFill>
          </a:endParaRPr>
        </a:p>
      </dgm:t>
    </dgm:pt>
    <dgm:pt modelId="{477AC637-37DF-5648-84D7-2C4578EAE11F}" cxnId="{89D204DC-CC8D-ED4D-AE1E-A7B13B0F2878}" type="parTrans">
      <dgm:prSet/>
      <dgm:spPr/>
      <dgm:t>
        <a:bodyPr/>
        <a:lstStyle/>
        <a:p>
          <a:endParaRPr lang="zh-CN" altLang="en-US"/>
        </a:p>
      </dgm:t>
    </dgm:pt>
    <dgm:pt modelId="{1924A328-9ABE-FB4F-8BFA-039244BB594F}" cxnId="{89D204DC-CC8D-ED4D-AE1E-A7B13B0F2878}" type="sibTrans">
      <dgm:prSet/>
      <dgm:spPr/>
      <dgm:t>
        <a:bodyPr/>
        <a:lstStyle/>
        <a:p>
          <a:endParaRPr lang="zh-CN" altLang="en-US"/>
        </a:p>
      </dgm:t>
    </dgm:pt>
    <dgm:pt modelId="{F7B9DE99-86D0-4F4A-9785-6861354444D9}">
      <dgm:prSet custT="1"/>
      <dgm:spPr/>
      <dgm:t>
        <a:bodyPr/>
        <a:lstStyle/>
        <a:p>
          <a:r>
            <a:rPr lang="zh-CN" altLang="en-US" sz="1800" b="1" dirty="0">
              <a:solidFill>
                <a:schemeClr val="tx1"/>
              </a:solidFill>
            </a:rPr>
            <a:t>中国：</a:t>
          </a:r>
          <a:r>
            <a:rPr lang="en-US" altLang="zh-CN" sz="1800" b="1" dirty="0">
              <a:solidFill>
                <a:schemeClr val="tx1"/>
              </a:solidFill>
            </a:rPr>
            <a:t>《</a:t>
          </a:r>
          <a:r>
            <a:rPr lang="zh-CN" altLang="en-US" sz="1800" b="1" dirty="0">
              <a:solidFill>
                <a:schemeClr val="tx1"/>
              </a:solidFill>
            </a:rPr>
            <a:t>教师法</a:t>
          </a:r>
          <a:r>
            <a:rPr lang="en-US" altLang="zh-CN" sz="1800" b="1" dirty="0">
              <a:solidFill>
                <a:schemeClr val="tx1"/>
              </a:solidFill>
            </a:rPr>
            <a:t>》</a:t>
          </a:r>
          <a:r>
            <a:rPr lang="zh-CN" altLang="en-US" sz="1800" b="1" dirty="0">
              <a:solidFill>
                <a:schemeClr val="tx1"/>
              </a:solidFill>
            </a:rPr>
            <a:t>教育教学职责的</a:t>
          </a:r>
          <a:r>
            <a:rPr lang="zh-CN" altLang="en-US" sz="1800" b="1" dirty="0">
              <a:solidFill>
                <a:schemeClr val="tx1"/>
              </a:solidFill>
              <a:highlight>
                <a:srgbClr val="FFFF00"/>
              </a:highlight>
            </a:rPr>
            <a:t>专业人员</a:t>
          </a:r>
          <a:endParaRPr lang="zh-CN" altLang="en-US" sz="1400" b="1" dirty="0">
            <a:solidFill>
              <a:schemeClr val="tx1"/>
            </a:solidFill>
            <a:highlight>
              <a:srgbClr val="FFFF00"/>
            </a:highlight>
          </a:endParaRPr>
        </a:p>
      </dgm:t>
    </dgm:pt>
    <dgm:pt modelId="{C50BB7B1-014F-AD43-8CB2-9C4FCB2FE660}" cxnId="{1692FD08-AC3E-EA40-AD07-2F2C7E1EFF87}" type="parTrans">
      <dgm:prSet/>
      <dgm:spPr/>
      <dgm:t>
        <a:bodyPr/>
        <a:lstStyle/>
        <a:p>
          <a:endParaRPr lang="zh-CN" altLang="en-US"/>
        </a:p>
      </dgm:t>
    </dgm:pt>
    <dgm:pt modelId="{BC5B1C70-A782-9241-85B1-83C8EE4B5E44}" cxnId="{1692FD08-AC3E-EA40-AD07-2F2C7E1EFF87}" type="sibTrans">
      <dgm:prSet/>
      <dgm:spPr/>
      <dgm:t>
        <a:bodyPr/>
        <a:lstStyle/>
        <a:p>
          <a:endParaRPr lang="zh-CN" altLang="en-US"/>
        </a:p>
      </dgm:t>
    </dgm:pt>
    <dgm:pt modelId="{17EB8F3A-CC28-7F4D-8E5D-D0EC0ADE8373}">
      <dgm:prSet/>
      <dgm:spPr/>
      <dgm:t>
        <a:bodyPr/>
        <a:lstStyle/>
        <a:p>
          <a:r>
            <a:rPr lang="zh-CN" altLang="en-US" dirty="0">
              <a:solidFill>
                <a:schemeClr val="tx1"/>
              </a:solidFill>
            </a:rPr>
            <a:t>我国：西周（学在官府、政教合一）</a:t>
          </a:r>
        </a:p>
      </dgm:t>
    </dgm:pt>
    <dgm:pt modelId="{0A86B69E-F335-6C42-8FC0-1A552589B412}" cxnId="{D37D9335-795C-FB42-879F-ECCB446697F9}" type="parTrans">
      <dgm:prSet/>
      <dgm:spPr/>
      <dgm:t>
        <a:bodyPr/>
        <a:lstStyle/>
        <a:p>
          <a:endParaRPr lang="zh-CN" altLang="en-US"/>
        </a:p>
      </dgm:t>
    </dgm:pt>
    <dgm:pt modelId="{0874A96B-9ABB-C149-9D6B-A36995003FD6}" cxnId="{D37D9335-795C-FB42-879F-ECCB446697F9}" type="sibTrans">
      <dgm:prSet/>
      <dgm:spPr/>
      <dgm:t>
        <a:bodyPr/>
        <a:lstStyle/>
        <a:p>
          <a:endParaRPr lang="zh-CN" altLang="en-US"/>
        </a:p>
      </dgm:t>
    </dgm:pt>
    <dgm:pt modelId="{2E24DA54-59EE-0F4E-9B16-31CAB227BA5D}">
      <dgm:prSet/>
      <dgm:spPr/>
      <dgm:t>
        <a:bodyPr/>
        <a:lstStyle/>
        <a:p>
          <a:r>
            <a:rPr lang="zh-CN" altLang="en-US" dirty="0">
              <a:solidFill>
                <a:schemeClr val="tx1"/>
              </a:solidFill>
            </a:rPr>
            <a:t>西方：</a:t>
          </a:r>
          <a:r>
            <a:rPr lang="zh-CN" altLang="en-US" dirty="0">
              <a:solidFill>
                <a:schemeClr val="tx1"/>
              </a:solidFill>
              <a:sym typeface="Wingdings" panose="05000000000000000000" pitchFamily="2" charset="2"/>
            </a:rPr>
            <a:t>古埃及（以僧为师、以吏为师）</a:t>
          </a:r>
          <a:endParaRPr lang="zh-CN" altLang="en-US" dirty="0">
            <a:solidFill>
              <a:schemeClr val="tx1"/>
            </a:solidFill>
          </a:endParaRPr>
        </a:p>
      </dgm:t>
    </dgm:pt>
    <dgm:pt modelId="{DAC4F40F-0686-794E-AC53-8753863CA4C1}" cxnId="{986C79A0-99AD-CA45-BAF3-ABE882B215CA}" type="parTrans">
      <dgm:prSet/>
      <dgm:spPr/>
      <dgm:t>
        <a:bodyPr/>
        <a:lstStyle/>
        <a:p>
          <a:endParaRPr lang="zh-CN" altLang="en-US"/>
        </a:p>
      </dgm:t>
    </dgm:pt>
    <dgm:pt modelId="{FD10ABF0-FF41-3944-B9B0-B83C874D706E}" cxnId="{986C79A0-99AD-CA45-BAF3-ABE882B215CA}" type="sibTrans">
      <dgm:prSet/>
      <dgm:spPr/>
      <dgm:t>
        <a:bodyPr/>
        <a:lstStyle/>
        <a:p>
          <a:endParaRPr lang="zh-CN" altLang="en-US"/>
        </a:p>
      </dgm:t>
    </dgm:pt>
    <dgm:pt modelId="{67B6A0C4-5A06-6C4D-97CE-5629206CB86E}">
      <dgm:prSet/>
      <dgm:spPr/>
      <dgm:t>
        <a:bodyPr/>
        <a:lstStyle/>
        <a:p>
          <a:r>
            <a:rPr lang="zh-CN" altLang="en-US" dirty="0">
              <a:solidFill>
                <a:schemeClr val="tx1"/>
              </a:solidFill>
            </a:rPr>
            <a:t>我国：春秋（诸子百家）</a:t>
          </a:r>
        </a:p>
      </dgm:t>
    </dgm:pt>
    <dgm:pt modelId="{C8DCC81A-6202-6C42-BC96-2B7CDBACE4EA}" cxnId="{35735B38-A127-C74E-A48B-F340BF2558C6}" type="parTrans">
      <dgm:prSet/>
      <dgm:spPr/>
      <dgm:t>
        <a:bodyPr/>
        <a:lstStyle/>
        <a:p>
          <a:endParaRPr lang="zh-CN" altLang="en-US"/>
        </a:p>
      </dgm:t>
    </dgm:pt>
    <dgm:pt modelId="{D4D23864-2C52-714D-BB79-E2C8C952D2BE}" cxnId="{35735B38-A127-C74E-A48B-F340BF2558C6}" type="sibTrans">
      <dgm:prSet/>
      <dgm:spPr/>
      <dgm:t>
        <a:bodyPr/>
        <a:lstStyle/>
        <a:p>
          <a:endParaRPr lang="zh-CN" altLang="en-US"/>
        </a:p>
      </dgm:t>
    </dgm:pt>
    <dgm:pt modelId="{72893F13-978C-7F44-8631-A6E7355FEA8E}">
      <dgm:prSet/>
      <dgm:spPr/>
      <dgm:t>
        <a:bodyPr/>
        <a:lstStyle/>
        <a:p>
          <a:r>
            <a:rPr lang="zh-CN" altLang="en-US" dirty="0">
              <a:solidFill>
                <a:schemeClr val="tx1"/>
              </a:solidFill>
            </a:rPr>
            <a:t>西方：智者派（云游四方、教书谋生）</a:t>
          </a:r>
        </a:p>
      </dgm:t>
    </dgm:pt>
    <dgm:pt modelId="{1462EDBB-C208-7D42-9E8E-ED9275143959}" cxnId="{3B4F7F8E-6512-594A-8320-5044C295808C}" type="parTrans">
      <dgm:prSet/>
      <dgm:spPr/>
      <dgm:t>
        <a:bodyPr/>
        <a:lstStyle/>
        <a:p>
          <a:endParaRPr lang="zh-CN" altLang="en-US"/>
        </a:p>
      </dgm:t>
    </dgm:pt>
    <dgm:pt modelId="{18E60382-C7F5-134E-A308-B162FFA9709E}" cxnId="{3B4F7F8E-6512-594A-8320-5044C295808C}" type="sibTrans">
      <dgm:prSet/>
      <dgm:spPr/>
      <dgm:t>
        <a:bodyPr/>
        <a:lstStyle/>
        <a:p>
          <a:endParaRPr lang="zh-CN" altLang="en-US"/>
        </a:p>
      </dgm:t>
    </dgm:pt>
    <dgm:pt modelId="{E94334B4-12F4-6F45-B2BD-23A0649F88B3}" type="pres">
      <dgm:prSet presAssocID="{337C28AD-088F-5D40-8D0C-A2D0ED69F59A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0847FB5D-161A-5B45-AE48-9B89A7446F68}" type="pres">
      <dgm:prSet presAssocID="{7CE34CD5-B67A-4543-8820-7F65040F2018}" presName="root1" presStyleCnt="0"/>
      <dgm:spPr/>
    </dgm:pt>
    <dgm:pt modelId="{DE29E856-63F6-E34F-86E3-C742F496EE9F}" type="pres">
      <dgm:prSet presAssocID="{7CE34CD5-B67A-4543-8820-7F65040F2018}" presName="LevelOneTextNode" presStyleLbl="node0" presStyleIdx="0" presStyleCnt="1" custScaleX="104169">
        <dgm:presLayoutVars>
          <dgm:chPref val="3"/>
        </dgm:presLayoutVars>
      </dgm:prSet>
      <dgm:spPr>
        <a:prstGeom prst="flowChartTerminator">
          <a:avLst/>
        </a:prstGeom>
      </dgm:spPr>
    </dgm:pt>
    <dgm:pt modelId="{4B29A52D-0A8D-4246-B0E6-4B41A5837576}" type="pres">
      <dgm:prSet presAssocID="{7CE34CD5-B67A-4543-8820-7F65040F2018}" presName="level2hierChild" presStyleCnt="0"/>
      <dgm:spPr/>
    </dgm:pt>
    <dgm:pt modelId="{CB75D7E1-AD5D-684D-B358-5DDEA86AB371}" type="pres">
      <dgm:prSet presAssocID="{D92165D8-BD9E-4B41-9FEC-395100E4D938}" presName="conn2-1" presStyleLbl="parChTrans1D2" presStyleIdx="0" presStyleCnt="3"/>
      <dgm:spPr/>
    </dgm:pt>
    <dgm:pt modelId="{6284DBF2-7E93-144E-89BE-CCA02F2D3E07}" type="pres">
      <dgm:prSet presAssocID="{D92165D8-BD9E-4B41-9FEC-395100E4D938}" presName="connTx" presStyleLbl="parChTrans1D2" presStyleIdx="0" presStyleCnt="3"/>
      <dgm:spPr/>
    </dgm:pt>
    <dgm:pt modelId="{A11B9167-30D0-B041-B16A-40BEF1675DB2}" type="pres">
      <dgm:prSet presAssocID="{39F050F7-CB65-684F-BD53-5353B33EBDFE}" presName="root2" presStyleCnt="0"/>
      <dgm:spPr/>
    </dgm:pt>
    <dgm:pt modelId="{202FABED-AC3D-1D45-BC94-2A3E8E32B184}" type="pres">
      <dgm:prSet presAssocID="{39F050F7-CB65-684F-BD53-5353B33EBDFE}" presName="LevelTwoTextNode" presStyleLbl="node2" presStyleIdx="0" presStyleCnt="3" custScaleX="69558">
        <dgm:presLayoutVars>
          <dgm:chPref val="3"/>
        </dgm:presLayoutVars>
      </dgm:prSet>
      <dgm:spPr>
        <a:prstGeom prst="flowChartDelay">
          <a:avLst/>
        </a:prstGeom>
      </dgm:spPr>
    </dgm:pt>
    <dgm:pt modelId="{4E6FA75D-5995-FD46-A86E-9142AB18546D}" type="pres">
      <dgm:prSet presAssocID="{39F050F7-CB65-684F-BD53-5353B33EBDFE}" presName="level3hierChild" presStyleCnt="0"/>
      <dgm:spPr/>
    </dgm:pt>
    <dgm:pt modelId="{2683A8FF-C14E-1347-9EB8-2181054A0B89}" type="pres">
      <dgm:prSet presAssocID="{BC0C3ED6-AF8A-4048-9BDF-C59492F6F36C}" presName="conn2-1" presStyleLbl="parChTrans1D3" presStyleIdx="0" presStyleCnt="6"/>
      <dgm:spPr/>
    </dgm:pt>
    <dgm:pt modelId="{18F13F5C-0424-7B4C-881A-A0FD9B60B1DB}" type="pres">
      <dgm:prSet presAssocID="{BC0C3ED6-AF8A-4048-9BDF-C59492F6F36C}" presName="connTx" presStyleLbl="parChTrans1D3" presStyleIdx="0" presStyleCnt="6"/>
      <dgm:spPr/>
    </dgm:pt>
    <dgm:pt modelId="{7EBD91C3-BECC-DB49-B52C-A3F651A1F8B9}" type="pres">
      <dgm:prSet presAssocID="{23CABEE4-E7F0-D549-8F52-5AE2D8AD85C9}" presName="root2" presStyleCnt="0"/>
      <dgm:spPr/>
    </dgm:pt>
    <dgm:pt modelId="{DE7ED039-1195-A149-8CBD-10E7C752B201}" type="pres">
      <dgm:prSet presAssocID="{23CABEE4-E7F0-D549-8F52-5AE2D8AD85C9}" presName="LevelTwoTextNode" presStyleLbl="node3" presStyleIdx="0" presStyleCnt="6" custScaleX="145683">
        <dgm:presLayoutVars>
          <dgm:chPref val="3"/>
        </dgm:presLayoutVars>
      </dgm:prSet>
      <dgm:spPr>
        <a:prstGeom prst="homePlate">
          <a:avLst/>
        </a:prstGeom>
      </dgm:spPr>
    </dgm:pt>
    <dgm:pt modelId="{0D426D0C-C9C1-C548-9048-E48E11B9B16C}" type="pres">
      <dgm:prSet presAssocID="{23CABEE4-E7F0-D549-8F52-5AE2D8AD85C9}" presName="level3hierChild" presStyleCnt="0"/>
      <dgm:spPr/>
    </dgm:pt>
    <dgm:pt modelId="{DCA343D2-A7A1-EA41-A10E-78BF54C3B595}" type="pres">
      <dgm:prSet presAssocID="{0A86B69E-F335-6C42-8FC0-1A552589B412}" presName="conn2-1" presStyleLbl="parChTrans1D4" presStyleIdx="0" presStyleCnt="4"/>
      <dgm:spPr/>
    </dgm:pt>
    <dgm:pt modelId="{1E94FDC6-1BCC-3B4E-AC56-804E553AA8D2}" type="pres">
      <dgm:prSet presAssocID="{0A86B69E-F335-6C42-8FC0-1A552589B412}" presName="connTx" presStyleLbl="parChTrans1D4" presStyleIdx="0" presStyleCnt="4"/>
      <dgm:spPr/>
    </dgm:pt>
    <dgm:pt modelId="{FECFC929-D8F2-084D-B7DD-CEE84E93984D}" type="pres">
      <dgm:prSet presAssocID="{17EB8F3A-CC28-7F4D-8E5D-D0EC0ADE8373}" presName="root2" presStyleCnt="0"/>
      <dgm:spPr/>
    </dgm:pt>
    <dgm:pt modelId="{0BFEFD1E-BD9E-514E-BAF7-EF6E42612688}" type="pres">
      <dgm:prSet presAssocID="{17EB8F3A-CC28-7F4D-8E5D-D0EC0ADE8373}" presName="LevelTwoTextNode" presStyleLbl="node4" presStyleIdx="0" presStyleCnt="4">
        <dgm:presLayoutVars>
          <dgm:chPref val="3"/>
        </dgm:presLayoutVars>
      </dgm:prSet>
      <dgm:spPr/>
    </dgm:pt>
    <dgm:pt modelId="{00C543D7-AB81-1C43-BC7E-B5963870F413}" type="pres">
      <dgm:prSet presAssocID="{17EB8F3A-CC28-7F4D-8E5D-D0EC0ADE8373}" presName="level3hierChild" presStyleCnt="0"/>
      <dgm:spPr/>
    </dgm:pt>
    <dgm:pt modelId="{401F2BC9-745D-A346-A853-AD37B4765481}" type="pres">
      <dgm:prSet presAssocID="{DAC4F40F-0686-794E-AC53-8753863CA4C1}" presName="conn2-1" presStyleLbl="parChTrans1D4" presStyleIdx="1" presStyleCnt="4"/>
      <dgm:spPr/>
    </dgm:pt>
    <dgm:pt modelId="{967EF801-2632-EF45-AA2F-081E90112805}" type="pres">
      <dgm:prSet presAssocID="{DAC4F40F-0686-794E-AC53-8753863CA4C1}" presName="connTx" presStyleLbl="parChTrans1D4" presStyleIdx="1" presStyleCnt="4"/>
      <dgm:spPr/>
    </dgm:pt>
    <dgm:pt modelId="{574B468A-6307-2846-B09D-5470F8A9ECAC}" type="pres">
      <dgm:prSet presAssocID="{2E24DA54-59EE-0F4E-9B16-31CAB227BA5D}" presName="root2" presStyleCnt="0"/>
      <dgm:spPr/>
    </dgm:pt>
    <dgm:pt modelId="{5A53C2CF-A6D3-3047-8AD4-2C81EE76601C}" type="pres">
      <dgm:prSet presAssocID="{2E24DA54-59EE-0F4E-9B16-31CAB227BA5D}" presName="LevelTwoTextNode" presStyleLbl="node4" presStyleIdx="1" presStyleCnt="4" custScaleX="116356">
        <dgm:presLayoutVars>
          <dgm:chPref val="3"/>
        </dgm:presLayoutVars>
      </dgm:prSet>
      <dgm:spPr/>
    </dgm:pt>
    <dgm:pt modelId="{041ECD57-E20E-2242-B5B2-554DD580C69C}" type="pres">
      <dgm:prSet presAssocID="{2E24DA54-59EE-0F4E-9B16-31CAB227BA5D}" presName="level3hierChild" presStyleCnt="0"/>
      <dgm:spPr/>
    </dgm:pt>
    <dgm:pt modelId="{B1ECF1BC-2F5D-3043-88D3-7B3F6E60BA92}" type="pres">
      <dgm:prSet presAssocID="{00B45F4D-C627-9347-9A88-CA49FBA07E21}" presName="conn2-1" presStyleLbl="parChTrans1D3" presStyleIdx="1" presStyleCnt="6"/>
      <dgm:spPr/>
    </dgm:pt>
    <dgm:pt modelId="{59EF2AD7-FD5A-A544-8E59-0C5D4CC2E7AE}" type="pres">
      <dgm:prSet presAssocID="{00B45F4D-C627-9347-9A88-CA49FBA07E21}" presName="connTx" presStyleLbl="parChTrans1D3" presStyleIdx="1" presStyleCnt="6"/>
      <dgm:spPr/>
    </dgm:pt>
    <dgm:pt modelId="{7B06316C-DEB4-8642-95D3-868657E6882B}" type="pres">
      <dgm:prSet presAssocID="{CF0B946E-DCDE-CF44-8115-798F1FD26034}" presName="root2" presStyleCnt="0"/>
      <dgm:spPr/>
    </dgm:pt>
    <dgm:pt modelId="{DD413AC7-3E45-684D-A9B9-622CC63577E6}" type="pres">
      <dgm:prSet presAssocID="{CF0B946E-DCDE-CF44-8115-798F1FD26034}" presName="LevelTwoTextNode" presStyleLbl="node3" presStyleIdx="1" presStyleCnt="6" custScaleX="123618">
        <dgm:presLayoutVars>
          <dgm:chPref val="3"/>
        </dgm:presLayoutVars>
      </dgm:prSet>
      <dgm:spPr>
        <a:prstGeom prst="homePlate">
          <a:avLst/>
        </a:prstGeom>
      </dgm:spPr>
    </dgm:pt>
    <dgm:pt modelId="{F3182801-7734-8342-A17C-2934931A6497}" type="pres">
      <dgm:prSet presAssocID="{CF0B946E-DCDE-CF44-8115-798F1FD26034}" presName="level3hierChild" presStyleCnt="0"/>
      <dgm:spPr/>
    </dgm:pt>
    <dgm:pt modelId="{FC72EA63-4394-F042-9E3B-E2BA0F3C72AF}" type="pres">
      <dgm:prSet presAssocID="{C8DCC81A-6202-6C42-BC96-2B7CDBACE4EA}" presName="conn2-1" presStyleLbl="parChTrans1D4" presStyleIdx="2" presStyleCnt="4"/>
      <dgm:spPr/>
    </dgm:pt>
    <dgm:pt modelId="{3355F00C-05BB-CC44-B892-27BD8B1C5B5D}" type="pres">
      <dgm:prSet presAssocID="{C8DCC81A-6202-6C42-BC96-2B7CDBACE4EA}" presName="connTx" presStyleLbl="parChTrans1D4" presStyleIdx="2" presStyleCnt="4"/>
      <dgm:spPr/>
    </dgm:pt>
    <dgm:pt modelId="{D513FF0A-0653-004D-8B3B-42C897530A17}" type="pres">
      <dgm:prSet presAssocID="{67B6A0C4-5A06-6C4D-97CE-5629206CB86E}" presName="root2" presStyleCnt="0"/>
      <dgm:spPr/>
    </dgm:pt>
    <dgm:pt modelId="{021C876B-FFFA-A340-9A30-E746445C1A80}" type="pres">
      <dgm:prSet presAssocID="{67B6A0C4-5A06-6C4D-97CE-5629206CB86E}" presName="LevelTwoTextNode" presStyleLbl="node4" presStyleIdx="2" presStyleCnt="4" custScaleX="140322">
        <dgm:presLayoutVars>
          <dgm:chPref val="3"/>
        </dgm:presLayoutVars>
      </dgm:prSet>
      <dgm:spPr/>
    </dgm:pt>
    <dgm:pt modelId="{27805BD5-F736-8C4F-91B2-3E3CCAF2CD60}" type="pres">
      <dgm:prSet presAssocID="{67B6A0C4-5A06-6C4D-97CE-5629206CB86E}" presName="level3hierChild" presStyleCnt="0"/>
      <dgm:spPr/>
    </dgm:pt>
    <dgm:pt modelId="{3298C481-6B0D-7D4C-AB51-0AA065760FFC}" type="pres">
      <dgm:prSet presAssocID="{1462EDBB-C208-7D42-9E8E-ED9275143959}" presName="conn2-1" presStyleLbl="parChTrans1D4" presStyleIdx="3" presStyleCnt="4"/>
      <dgm:spPr/>
    </dgm:pt>
    <dgm:pt modelId="{E961382A-664B-054A-8A97-40AD5B9DA815}" type="pres">
      <dgm:prSet presAssocID="{1462EDBB-C208-7D42-9E8E-ED9275143959}" presName="connTx" presStyleLbl="parChTrans1D4" presStyleIdx="3" presStyleCnt="4"/>
      <dgm:spPr/>
    </dgm:pt>
    <dgm:pt modelId="{0B4AEB14-B03C-3843-8662-022BBCD6007D}" type="pres">
      <dgm:prSet presAssocID="{72893F13-978C-7F44-8631-A6E7355FEA8E}" presName="root2" presStyleCnt="0"/>
      <dgm:spPr/>
    </dgm:pt>
    <dgm:pt modelId="{87901699-C29E-484E-A6EC-9FA806C7D446}" type="pres">
      <dgm:prSet presAssocID="{72893F13-978C-7F44-8631-A6E7355FEA8E}" presName="LevelTwoTextNode" presStyleLbl="node4" presStyleIdx="3" presStyleCnt="4" custScaleX="133155">
        <dgm:presLayoutVars>
          <dgm:chPref val="3"/>
        </dgm:presLayoutVars>
      </dgm:prSet>
      <dgm:spPr/>
    </dgm:pt>
    <dgm:pt modelId="{7AB5C421-D240-D646-AEF6-29BEEC3EDE8E}" type="pres">
      <dgm:prSet presAssocID="{72893F13-978C-7F44-8631-A6E7355FEA8E}" presName="level3hierChild" presStyleCnt="0"/>
      <dgm:spPr/>
    </dgm:pt>
    <dgm:pt modelId="{9E1C734B-D1DD-CF40-9998-711FC161E797}" type="pres">
      <dgm:prSet presAssocID="{5F64A9E1-7776-364E-84D4-0D7D921A334A}" presName="conn2-1" presStyleLbl="parChTrans1D2" presStyleIdx="1" presStyleCnt="3"/>
      <dgm:spPr/>
    </dgm:pt>
    <dgm:pt modelId="{9D03A9A2-6854-3846-82C4-F9321CA097CA}" type="pres">
      <dgm:prSet presAssocID="{5F64A9E1-7776-364E-84D4-0D7D921A334A}" presName="connTx" presStyleLbl="parChTrans1D2" presStyleIdx="1" presStyleCnt="3"/>
      <dgm:spPr/>
    </dgm:pt>
    <dgm:pt modelId="{429D30ED-CB37-8B4D-A108-83650AD06BCE}" type="pres">
      <dgm:prSet presAssocID="{59C37A4E-C3D0-5348-810C-B53184B86615}" presName="root2" presStyleCnt="0"/>
      <dgm:spPr/>
    </dgm:pt>
    <dgm:pt modelId="{EDFAD451-B7EC-564F-89E6-A622569718BD}" type="pres">
      <dgm:prSet presAssocID="{59C37A4E-C3D0-5348-810C-B53184B86615}" presName="LevelTwoTextNode" presStyleLbl="node2" presStyleIdx="1" presStyleCnt="3" custScaleX="67334">
        <dgm:presLayoutVars>
          <dgm:chPref val="3"/>
        </dgm:presLayoutVars>
      </dgm:prSet>
      <dgm:spPr>
        <a:prstGeom prst="flowChartDelay">
          <a:avLst/>
        </a:prstGeom>
      </dgm:spPr>
    </dgm:pt>
    <dgm:pt modelId="{30450258-62F9-7C48-B37B-C747D3A5EE4B}" type="pres">
      <dgm:prSet presAssocID="{59C37A4E-C3D0-5348-810C-B53184B86615}" presName="level3hierChild" presStyleCnt="0"/>
      <dgm:spPr/>
    </dgm:pt>
    <dgm:pt modelId="{A2A82A70-8C42-8449-87AE-CF6A0F0C5F71}" type="pres">
      <dgm:prSet presAssocID="{D6884882-BB61-C749-9989-CA867289139F}" presName="conn2-1" presStyleLbl="parChTrans1D3" presStyleIdx="2" presStyleCnt="6"/>
      <dgm:spPr/>
    </dgm:pt>
    <dgm:pt modelId="{02BE25A5-63F2-2546-8F2F-F138379F5639}" type="pres">
      <dgm:prSet presAssocID="{D6884882-BB61-C749-9989-CA867289139F}" presName="connTx" presStyleLbl="parChTrans1D3" presStyleIdx="2" presStyleCnt="6"/>
      <dgm:spPr/>
    </dgm:pt>
    <dgm:pt modelId="{9FD4BB1E-DFB5-B347-B7D8-1E60FEBF505B}" type="pres">
      <dgm:prSet presAssocID="{2B3EFE44-7B12-1940-9F0F-349B2ED7FEBA}" presName="root2" presStyleCnt="0"/>
      <dgm:spPr/>
    </dgm:pt>
    <dgm:pt modelId="{5162FEC8-F9C9-AE46-9572-462064056C6F}" type="pres">
      <dgm:prSet presAssocID="{2B3EFE44-7B12-1940-9F0F-349B2ED7FEBA}" presName="LevelTwoTextNode" presStyleLbl="node3" presStyleIdx="2" presStyleCnt="6" custScaleX="128277" custScaleY="131538">
        <dgm:presLayoutVars>
          <dgm:chPref val="3"/>
        </dgm:presLayoutVars>
      </dgm:prSet>
      <dgm:spPr>
        <a:prstGeom prst="homePlate">
          <a:avLst/>
        </a:prstGeom>
      </dgm:spPr>
    </dgm:pt>
    <dgm:pt modelId="{925BD5EB-BD31-C149-B1C8-3CCAAD27577F}" type="pres">
      <dgm:prSet presAssocID="{2B3EFE44-7B12-1940-9F0F-349B2ED7FEBA}" presName="level3hierChild" presStyleCnt="0"/>
      <dgm:spPr/>
    </dgm:pt>
    <dgm:pt modelId="{6C5C31CE-33C5-754D-9663-A11BAD4F9997}" type="pres">
      <dgm:prSet presAssocID="{578F0A7D-1FC7-DF4D-9D62-0AD4B63030EB}" presName="conn2-1" presStyleLbl="parChTrans1D3" presStyleIdx="3" presStyleCnt="6"/>
      <dgm:spPr/>
    </dgm:pt>
    <dgm:pt modelId="{7625FEB4-49D8-934F-A114-1825B946BFA8}" type="pres">
      <dgm:prSet presAssocID="{578F0A7D-1FC7-DF4D-9D62-0AD4B63030EB}" presName="connTx" presStyleLbl="parChTrans1D3" presStyleIdx="3" presStyleCnt="6"/>
      <dgm:spPr/>
    </dgm:pt>
    <dgm:pt modelId="{C50F8019-B2C0-604E-88C3-280D4883DD23}" type="pres">
      <dgm:prSet presAssocID="{CEB5F097-103B-0040-A22F-91579CCA4CF1}" presName="root2" presStyleCnt="0"/>
      <dgm:spPr/>
    </dgm:pt>
    <dgm:pt modelId="{D1DA9A3E-21F9-2645-97DF-3BB0B3C69DA4}" type="pres">
      <dgm:prSet presAssocID="{CEB5F097-103B-0040-A22F-91579CCA4CF1}" presName="LevelTwoTextNode" presStyleLbl="node3" presStyleIdx="3" presStyleCnt="6" custScaleX="198698" custScaleY="133904">
        <dgm:presLayoutVars>
          <dgm:chPref val="3"/>
        </dgm:presLayoutVars>
      </dgm:prSet>
      <dgm:spPr>
        <a:prstGeom prst="homePlate">
          <a:avLst/>
        </a:prstGeom>
      </dgm:spPr>
    </dgm:pt>
    <dgm:pt modelId="{94343446-EEBC-C741-9428-C675ADD65160}" type="pres">
      <dgm:prSet presAssocID="{CEB5F097-103B-0040-A22F-91579CCA4CF1}" presName="level3hierChild" presStyleCnt="0"/>
      <dgm:spPr/>
    </dgm:pt>
    <dgm:pt modelId="{252AAE31-9168-1046-BDD5-0721BCB48412}" type="pres">
      <dgm:prSet presAssocID="{3B2FA056-891E-E643-AC08-14AA5E093BF9}" presName="conn2-1" presStyleLbl="parChTrans1D2" presStyleIdx="2" presStyleCnt="3"/>
      <dgm:spPr/>
    </dgm:pt>
    <dgm:pt modelId="{DF4E1948-169C-3041-B45B-65A62804A111}" type="pres">
      <dgm:prSet presAssocID="{3B2FA056-891E-E643-AC08-14AA5E093BF9}" presName="connTx" presStyleLbl="parChTrans1D2" presStyleIdx="2" presStyleCnt="3"/>
      <dgm:spPr/>
    </dgm:pt>
    <dgm:pt modelId="{466CA3FB-4EE1-174F-A78E-0351D8F6A3CF}" type="pres">
      <dgm:prSet presAssocID="{9C4C0055-2765-AC48-B70D-1BCB7E6061DF}" presName="root2" presStyleCnt="0"/>
      <dgm:spPr/>
    </dgm:pt>
    <dgm:pt modelId="{36C24DA5-6A60-C24A-B563-FBC23FC52FF4}" type="pres">
      <dgm:prSet presAssocID="{9C4C0055-2765-AC48-B70D-1BCB7E6061DF}" presName="LevelTwoTextNode" presStyleLbl="node2" presStyleIdx="2" presStyleCnt="3" custScaleX="69448">
        <dgm:presLayoutVars>
          <dgm:chPref val="3"/>
        </dgm:presLayoutVars>
      </dgm:prSet>
      <dgm:spPr>
        <a:prstGeom prst="flowChartDelay">
          <a:avLst/>
        </a:prstGeom>
      </dgm:spPr>
    </dgm:pt>
    <dgm:pt modelId="{187B51EE-CC3A-254C-AC48-AEC6CC9D2486}" type="pres">
      <dgm:prSet presAssocID="{9C4C0055-2765-AC48-B70D-1BCB7E6061DF}" presName="level3hierChild" presStyleCnt="0"/>
      <dgm:spPr/>
    </dgm:pt>
    <dgm:pt modelId="{4FDB040A-756C-2844-8A0A-CDF60985362A}" type="pres">
      <dgm:prSet presAssocID="{477AC637-37DF-5648-84D7-2C4578EAE11F}" presName="conn2-1" presStyleLbl="parChTrans1D3" presStyleIdx="4" presStyleCnt="6"/>
      <dgm:spPr/>
    </dgm:pt>
    <dgm:pt modelId="{D8389CAD-D75B-324F-B36F-5F47E72DBD2D}" type="pres">
      <dgm:prSet presAssocID="{477AC637-37DF-5648-84D7-2C4578EAE11F}" presName="connTx" presStyleLbl="parChTrans1D3" presStyleIdx="4" presStyleCnt="6"/>
      <dgm:spPr/>
    </dgm:pt>
    <dgm:pt modelId="{011AA8B6-C597-2F41-8CD7-EFDAE82F43E5}" type="pres">
      <dgm:prSet presAssocID="{4CCF362D-1B9D-7E47-AA93-567F76784FFB}" presName="root2" presStyleCnt="0"/>
      <dgm:spPr/>
    </dgm:pt>
    <dgm:pt modelId="{867862D8-E801-0C48-BF87-307360A368FE}" type="pres">
      <dgm:prSet presAssocID="{4CCF362D-1B9D-7E47-AA93-567F76784FFB}" presName="LevelTwoTextNode" presStyleLbl="node3" presStyleIdx="4" presStyleCnt="6" custScaleX="333376" custScaleY="90673" custLinFactNeighborX="-283">
        <dgm:presLayoutVars>
          <dgm:chPref val="3"/>
        </dgm:presLayoutVars>
      </dgm:prSet>
      <dgm:spPr>
        <a:prstGeom prst="homePlate">
          <a:avLst/>
        </a:prstGeom>
      </dgm:spPr>
    </dgm:pt>
    <dgm:pt modelId="{8B5ED930-2F31-F74E-8013-67839A7BC34C}" type="pres">
      <dgm:prSet presAssocID="{4CCF362D-1B9D-7E47-AA93-567F76784FFB}" presName="level3hierChild" presStyleCnt="0"/>
      <dgm:spPr/>
    </dgm:pt>
    <dgm:pt modelId="{FDB3BBD6-A3CB-D74A-93B0-700CF801079D}" type="pres">
      <dgm:prSet presAssocID="{C50BB7B1-014F-AD43-8CB2-9C4FCB2FE660}" presName="conn2-1" presStyleLbl="parChTrans1D3" presStyleIdx="5" presStyleCnt="6"/>
      <dgm:spPr/>
    </dgm:pt>
    <dgm:pt modelId="{1BC4F34F-0BC1-E148-8A78-4B2D92D5011A}" type="pres">
      <dgm:prSet presAssocID="{C50BB7B1-014F-AD43-8CB2-9C4FCB2FE660}" presName="connTx" presStyleLbl="parChTrans1D3" presStyleIdx="5" presStyleCnt="6"/>
      <dgm:spPr/>
    </dgm:pt>
    <dgm:pt modelId="{97DFB57B-A963-204C-952C-2CB893F1DACA}" type="pres">
      <dgm:prSet presAssocID="{F7B9DE99-86D0-4F4A-9785-6861354444D9}" presName="root2" presStyleCnt="0"/>
      <dgm:spPr/>
    </dgm:pt>
    <dgm:pt modelId="{3CA18066-BE38-F94C-8FA0-B702A00D0EA7}" type="pres">
      <dgm:prSet presAssocID="{F7B9DE99-86D0-4F4A-9785-6861354444D9}" presName="LevelTwoTextNode" presStyleLbl="node3" presStyleIdx="5" presStyleCnt="6" custScaleX="256260" custScaleY="76089">
        <dgm:presLayoutVars>
          <dgm:chPref val="3"/>
        </dgm:presLayoutVars>
      </dgm:prSet>
      <dgm:spPr>
        <a:prstGeom prst="homePlate">
          <a:avLst/>
        </a:prstGeom>
      </dgm:spPr>
    </dgm:pt>
    <dgm:pt modelId="{08984967-E305-E544-89B9-8AA87203A437}" type="pres">
      <dgm:prSet presAssocID="{F7B9DE99-86D0-4F4A-9785-6861354444D9}" presName="level3hierChild" presStyleCnt="0"/>
      <dgm:spPr/>
    </dgm:pt>
  </dgm:ptLst>
  <dgm:cxnLst>
    <dgm:cxn modelId="{C6B89801-5A9D-EF49-84AC-0DAF6EB73DEB}" type="presOf" srcId="{D92165D8-BD9E-4B41-9FEC-395100E4D938}" destId="{CB75D7E1-AD5D-684D-B358-5DDEA86AB371}" srcOrd="0" destOrd="0" presId="urn:microsoft.com/office/officeart/2008/layout/HorizontalMultiLevelHierarchy"/>
    <dgm:cxn modelId="{FE8ACE08-0C5D-2746-91C9-30012E3520DE}" type="presOf" srcId="{9C4C0055-2765-AC48-B70D-1BCB7E6061DF}" destId="{36C24DA5-6A60-C24A-B563-FBC23FC52FF4}" srcOrd="0" destOrd="0" presId="urn:microsoft.com/office/officeart/2008/layout/HorizontalMultiLevelHierarchy"/>
    <dgm:cxn modelId="{1692FD08-AC3E-EA40-AD07-2F2C7E1EFF87}" srcId="{9C4C0055-2765-AC48-B70D-1BCB7E6061DF}" destId="{F7B9DE99-86D0-4F4A-9785-6861354444D9}" srcOrd="1" destOrd="0" parTransId="{C50BB7B1-014F-AD43-8CB2-9C4FCB2FE660}" sibTransId="{BC5B1C70-A782-9241-85B1-83C8EE4B5E44}"/>
    <dgm:cxn modelId="{D0486F09-2FF4-B349-9AFD-67078492DEF7}" type="presOf" srcId="{0A86B69E-F335-6C42-8FC0-1A552589B412}" destId="{1E94FDC6-1BCC-3B4E-AC56-804E553AA8D2}" srcOrd="1" destOrd="0" presId="urn:microsoft.com/office/officeart/2008/layout/HorizontalMultiLevelHierarchy"/>
    <dgm:cxn modelId="{D5F7020B-65A4-BD44-BE3D-01EFEB2426A7}" type="presOf" srcId="{3B2FA056-891E-E643-AC08-14AA5E093BF9}" destId="{252AAE31-9168-1046-BDD5-0721BCB48412}" srcOrd="0" destOrd="0" presId="urn:microsoft.com/office/officeart/2008/layout/HorizontalMultiLevelHierarchy"/>
    <dgm:cxn modelId="{85E99E0F-78B8-6047-B5D8-4B35956014FC}" srcId="{39F050F7-CB65-684F-BD53-5353B33EBDFE}" destId="{23CABEE4-E7F0-D549-8F52-5AE2D8AD85C9}" srcOrd="0" destOrd="0" parTransId="{BC0C3ED6-AF8A-4048-9BDF-C59492F6F36C}" sibTransId="{C171FDD7-BAB5-7047-BDE6-8DC3EBD2209F}"/>
    <dgm:cxn modelId="{8FF78113-CC3F-C648-B2C6-F14D7E8F90A9}" type="presOf" srcId="{2B3EFE44-7B12-1940-9F0F-349B2ED7FEBA}" destId="{5162FEC8-F9C9-AE46-9572-462064056C6F}" srcOrd="0" destOrd="0" presId="urn:microsoft.com/office/officeart/2008/layout/HorizontalMultiLevelHierarchy"/>
    <dgm:cxn modelId="{E3BCC917-48EE-2F41-85D8-A5A0CB6C75A9}" type="presOf" srcId="{00B45F4D-C627-9347-9A88-CA49FBA07E21}" destId="{B1ECF1BC-2F5D-3043-88D3-7B3F6E60BA92}" srcOrd="0" destOrd="0" presId="urn:microsoft.com/office/officeart/2008/layout/HorizontalMultiLevelHierarchy"/>
    <dgm:cxn modelId="{8FD2AB19-9F32-764A-B7BF-47768B6A6D65}" type="presOf" srcId="{5F64A9E1-7776-364E-84D4-0D7D921A334A}" destId="{9E1C734B-D1DD-CF40-9998-711FC161E797}" srcOrd="0" destOrd="0" presId="urn:microsoft.com/office/officeart/2008/layout/HorizontalMultiLevelHierarchy"/>
    <dgm:cxn modelId="{B57A1820-66CC-024B-8580-FC0F93795280}" srcId="{7CE34CD5-B67A-4543-8820-7F65040F2018}" destId="{59C37A4E-C3D0-5348-810C-B53184B86615}" srcOrd="1" destOrd="0" parTransId="{5F64A9E1-7776-364E-84D4-0D7D921A334A}" sibTransId="{BB6C09D0-2BE5-6B40-A813-3BDDA1F53144}"/>
    <dgm:cxn modelId="{BFBD7322-2DFA-2C48-9B2F-ABBA478CD7C2}" type="presOf" srcId="{C8DCC81A-6202-6C42-BC96-2B7CDBACE4EA}" destId="{3355F00C-05BB-CC44-B892-27BD8B1C5B5D}" srcOrd="1" destOrd="0" presId="urn:microsoft.com/office/officeart/2008/layout/HorizontalMultiLevelHierarchy"/>
    <dgm:cxn modelId="{30B83729-F28F-0B42-9C40-A9A3701A4443}" type="presOf" srcId="{00B45F4D-C627-9347-9A88-CA49FBA07E21}" destId="{59EF2AD7-FD5A-A544-8E59-0C5D4CC2E7AE}" srcOrd="1" destOrd="0" presId="urn:microsoft.com/office/officeart/2008/layout/HorizontalMultiLevelHierarchy"/>
    <dgm:cxn modelId="{2E79DD2C-D56E-4140-96D2-66128E3EB618}" type="presOf" srcId="{1462EDBB-C208-7D42-9E8E-ED9275143959}" destId="{E961382A-664B-054A-8A97-40AD5B9DA815}" srcOrd="1" destOrd="0" presId="urn:microsoft.com/office/officeart/2008/layout/HorizontalMultiLevelHierarchy"/>
    <dgm:cxn modelId="{48DB7E2F-6E3A-934C-8B88-7E63BD8FFA5A}" srcId="{39F050F7-CB65-684F-BD53-5353B33EBDFE}" destId="{CF0B946E-DCDE-CF44-8115-798F1FD26034}" srcOrd="1" destOrd="0" parTransId="{00B45F4D-C627-9347-9A88-CA49FBA07E21}" sibTransId="{6A175667-C207-B541-B5C8-7CDDADFC72D4}"/>
    <dgm:cxn modelId="{D37D9335-795C-FB42-879F-ECCB446697F9}" srcId="{23CABEE4-E7F0-D549-8F52-5AE2D8AD85C9}" destId="{17EB8F3A-CC28-7F4D-8E5D-D0EC0ADE8373}" srcOrd="0" destOrd="0" parTransId="{0A86B69E-F335-6C42-8FC0-1A552589B412}" sibTransId="{0874A96B-9ABB-C149-9D6B-A36995003FD6}"/>
    <dgm:cxn modelId="{36CFA135-C3ED-2E42-A243-7AE648D7975A}" type="presOf" srcId="{7CE34CD5-B67A-4543-8820-7F65040F2018}" destId="{DE29E856-63F6-E34F-86E3-C742F496EE9F}" srcOrd="0" destOrd="0" presId="urn:microsoft.com/office/officeart/2008/layout/HorizontalMultiLevelHierarchy"/>
    <dgm:cxn modelId="{32577A36-EE70-014D-AEA2-22D736FE13A5}" type="presOf" srcId="{BC0C3ED6-AF8A-4048-9BDF-C59492F6F36C}" destId="{18F13F5C-0424-7B4C-881A-A0FD9B60B1DB}" srcOrd="1" destOrd="0" presId="urn:microsoft.com/office/officeart/2008/layout/HorizontalMultiLevelHierarchy"/>
    <dgm:cxn modelId="{35735B38-A127-C74E-A48B-F340BF2558C6}" srcId="{CF0B946E-DCDE-CF44-8115-798F1FD26034}" destId="{67B6A0C4-5A06-6C4D-97CE-5629206CB86E}" srcOrd="0" destOrd="0" parTransId="{C8DCC81A-6202-6C42-BC96-2B7CDBACE4EA}" sibTransId="{D4D23864-2C52-714D-BB79-E2C8C952D2BE}"/>
    <dgm:cxn modelId="{40C1273C-4701-1A4C-AF1B-787A188AACAB}" type="presOf" srcId="{578F0A7D-1FC7-DF4D-9D62-0AD4B63030EB}" destId="{7625FEB4-49D8-934F-A114-1825B946BFA8}" srcOrd="1" destOrd="0" presId="urn:microsoft.com/office/officeart/2008/layout/HorizontalMultiLevelHierarchy"/>
    <dgm:cxn modelId="{E3F93E3F-0EFA-3644-B0B3-790423D2543A}" type="presOf" srcId="{CF0B946E-DCDE-CF44-8115-798F1FD26034}" destId="{DD413AC7-3E45-684D-A9B9-622CC63577E6}" srcOrd="0" destOrd="0" presId="urn:microsoft.com/office/officeart/2008/layout/HorizontalMultiLevelHierarchy"/>
    <dgm:cxn modelId="{6459D945-2435-514D-ACE9-EF64D80876B1}" type="presOf" srcId="{23CABEE4-E7F0-D549-8F52-5AE2D8AD85C9}" destId="{DE7ED039-1195-A149-8CBD-10E7C752B201}" srcOrd="0" destOrd="0" presId="urn:microsoft.com/office/officeart/2008/layout/HorizontalMultiLevelHierarchy"/>
    <dgm:cxn modelId="{5C690946-00CD-9540-A143-545F15F89FB9}" type="presOf" srcId="{4CCF362D-1B9D-7E47-AA93-567F76784FFB}" destId="{867862D8-E801-0C48-BF87-307360A368FE}" srcOrd="0" destOrd="0" presId="urn:microsoft.com/office/officeart/2008/layout/HorizontalMultiLevelHierarchy"/>
    <dgm:cxn modelId="{F2825F50-55AD-C249-A96D-A0B71A203D4C}" type="presOf" srcId="{C50BB7B1-014F-AD43-8CB2-9C4FCB2FE660}" destId="{1BC4F34F-0BC1-E148-8A78-4B2D92D5011A}" srcOrd="1" destOrd="0" presId="urn:microsoft.com/office/officeart/2008/layout/HorizontalMultiLevelHierarchy"/>
    <dgm:cxn modelId="{1F977551-E062-294D-B813-FF202B9B1D2E}" type="presOf" srcId="{578F0A7D-1FC7-DF4D-9D62-0AD4B63030EB}" destId="{6C5C31CE-33C5-754D-9663-A11BAD4F9997}" srcOrd="0" destOrd="0" presId="urn:microsoft.com/office/officeart/2008/layout/HorizontalMultiLevelHierarchy"/>
    <dgm:cxn modelId="{4B8B8D57-47AA-E746-92F8-FEE3204EB523}" srcId="{59C37A4E-C3D0-5348-810C-B53184B86615}" destId="{2B3EFE44-7B12-1940-9F0F-349B2ED7FEBA}" srcOrd="0" destOrd="0" parTransId="{D6884882-BB61-C749-9989-CA867289139F}" sibTransId="{27129D40-661E-4141-AE38-E34B7370FFFC}"/>
    <dgm:cxn modelId="{6778605B-BDA9-0C4E-8230-88951A779D57}" type="presOf" srcId="{0A86B69E-F335-6C42-8FC0-1A552589B412}" destId="{DCA343D2-A7A1-EA41-A10E-78BF54C3B595}" srcOrd="0" destOrd="0" presId="urn:microsoft.com/office/officeart/2008/layout/HorizontalMultiLevelHierarchy"/>
    <dgm:cxn modelId="{1EC1E25B-D4BD-7943-95FE-7ED77AEA8839}" type="presOf" srcId="{477AC637-37DF-5648-84D7-2C4578EAE11F}" destId="{4FDB040A-756C-2844-8A0A-CDF60985362A}" srcOrd="0" destOrd="0" presId="urn:microsoft.com/office/officeart/2008/layout/HorizontalMultiLevelHierarchy"/>
    <dgm:cxn modelId="{D3EC9E5E-1589-6D4F-9D09-44C92A49D89E}" type="presOf" srcId="{C8DCC81A-6202-6C42-BC96-2B7CDBACE4EA}" destId="{FC72EA63-4394-F042-9E3B-E2BA0F3C72AF}" srcOrd="0" destOrd="0" presId="urn:microsoft.com/office/officeart/2008/layout/HorizontalMultiLevelHierarchy"/>
    <dgm:cxn modelId="{5BE26A62-005C-BF48-8A23-3C91861832F0}" type="presOf" srcId="{F7B9DE99-86D0-4F4A-9785-6861354444D9}" destId="{3CA18066-BE38-F94C-8FA0-B702A00D0EA7}" srcOrd="0" destOrd="0" presId="urn:microsoft.com/office/officeart/2008/layout/HorizontalMultiLevelHierarchy"/>
    <dgm:cxn modelId="{4CED0171-686D-FE4D-9D48-F6726F34DEA5}" srcId="{7CE34CD5-B67A-4543-8820-7F65040F2018}" destId="{39F050F7-CB65-684F-BD53-5353B33EBDFE}" srcOrd="0" destOrd="0" parTransId="{D92165D8-BD9E-4B41-9FEC-395100E4D938}" sibTransId="{3F466FA5-58CB-EA4E-BA18-75B13572F6A3}"/>
    <dgm:cxn modelId="{34052774-4C7E-A442-8FA3-3A6C991E471D}" type="presOf" srcId="{D6884882-BB61-C749-9989-CA867289139F}" destId="{A2A82A70-8C42-8449-87AE-CF6A0F0C5F71}" srcOrd="0" destOrd="0" presId="urn:microsoft.com/office/officeart/2008/layout/HorizontalMultiLevelHierarchy"/>
    <dgm:cxn modelId="{8DEFDF74-EB3F-0B49-B958-9E9156377A1C}" type="presOf" srcId="{72893F13-978C-7F44-8631-A6E7355FEA8E}" destId="{87901699-C29E-484E-A6EC-9FA806C7D446}" srcOrd="0" destOrd="0" presId="urn:microsoft.com/office/officeart/2008/layout/HorizontalMultiLevelHierarchy"/>
    <dgm:cxn modelId="{F92F0A77-B281-9F4C-8C3D-191FA98522F6}" type="presOf" srcId="{17EB8F3A-CC28-7F4D-8E5D-D0EC0ADE8373}" destId="{0BFEFD1E-BD9E-514E-BAF7-EF6E42612688}" srcOrd="0" destOrd="0" presId="urn:microsoft.com/office/officeart/2008/layout/HorizontalMultiLevelHierarchy"/>
    <dgm:cxn modelId="{DBD9BB87-5CE9-A74F-BE57-D0E6D527A686}" type="presOf" srcId="{CEB5F097-103B-0040-A22F-91579CCA4CF1}" destId="{D1DA9A3E-21F9-2645-97DF-3BB0B3C69DA4}" srcOrd="0" destOrd="0" presId="urn:microsoft.com/office/officeart/2008/layout/HorizontalMultiLevelHierarchy"/>
    <dgm:cxn modelId="{C239368A-E157-BA44-8197-DEA73919DB84}" srcId="{59C37A4E-C3D0-5348-810C-B53184B86615}" destId="{CEB5F097-103B-0040-A22F-91579CCA4CF1}" srcOrd="1" destOrd="0" parTransId="{578F0A7D-1FC7-DF4D-9D62-0AD4B63030EB}" sibTransId="{3AC75B79-B5EF-9B47-A644-0877939014D5}"/>
    <dgm:cxn modelId="{3B4F7F8E-6512-594A-8320-5044C295808C}" srcId="{CF0B946E-DCDE-CF44-8115-798F1FD26034}" destId="{72893F13-978C-7F44-8631-A6E7355FEA8E}" srcOrd="1" destOrd="0" parTransId="{1462EDBB-C208-7D42-9E8E-ED9275143959}" sibTransId="{18E60382-C7F5-134E-A308-B162FFA9709E}"/>
    <dgm:cxn modelId="{986C79A0-99AD-CA45-BAF3-ABE882B215CA}" srcId="{23CABEE4-E7F0-D549-8F52-5AE2D8AD85C9}" destId="{2E24DA54-59EE-0F4E-9B16-31CAB227BA5D}" srcOrd="1" destOrd="0" parTransId="{DAC4F40F-0686-794E-AC53-8753863CA4C1}" sibTransId="{FD10ABF0-FF41-3944-B9B0-B83C874D706E}"/>
    <dgm:cxn modelId="{BA56E6A8-BD7D-0042-B31F-AEB3BF47B3D3}" type="presOf" srcId="{39F050F7-CB65-684F-BD53-5353B33EBDFE}" destId="{202FABED-AC3D-1D45-BC94-2A3E8E32B184}" srcOrd="0" destOrd="0" presId="urn:microsoft.com/office/officeart/2008/layout/HorizontalMultiLevelHierarchy"/>
    <dgm:cxn modelId="{1B9761B0-D3CF-7A4C-A0F2-12EDED4943D4}" srcId="{337C28AD-088F-5D40-8D0C-A2D0ED69F59A}" destId="{7CE34CD5-B67A-4543-8820-7F65040F2018}" srcOrd="0" destOrd="0" parTransId="{59DA9613-9582-3A4F-973E-198FE76EFFA2}" sibTransId="{0E5DC86D-DA7A-0740-973B-232160B5BDC6}"/>
    <dgm:cxn modelId="{A36684B0-CB14-294F-82F2-9E4B94CC2D82}" type="presOf" srcId="{1462EDBB-C208-7D42-9E8E-ED9275143959}" destId="{3298C481-6B0D-7D4C-AB51-0AA065760FFC}" srcOrd="0" destOrd="0" presId="urn:microsoft.com/office/officeart/2008/layout/HorizontalMultiLevelHierarchy"/>
    <dgm:cxn modelId="{E7EDE1B9-40DC-1940-895B-C32906C78B77}" type="presOf" srcId="{5F64A9E1-7776-364E-84D4-0D7D921A334A}" destId="{9D03A9A2-6854-3846-82C4-F9321CA097CA}" srcOrd="1" destOrd="0" presId="urn:microsoft.com/office/officeart/2008/layout/HorizontalMultiLevelHierarchy"/>
    <dgm:cxn modelId="{262FF1BA-495D-704F-9CD9-7DEAF4CDAB69}" type="presOf" srcId="{2E24DA54-59EE-0F4E-9B16-31CAB227BA5D}" destId="{5A53C2CF-A6D3-3047-8AD4-2C81EE76601C}" srcOrd="0" destOrd="0" presId="urn:microsoft.com/office/officeart/2008/layout/HorizontalMultiLevelHierarchy"/>
    <dgm:cxn modelId="{72E241BE-5870-7A4F-9196-6119029B0567}" type="presOf" srcId="{477AC637-37DF-5648-84D7-2C4578EAE11F}" destId="{D8389CAD-D75B-324F-B36F-5F47E72DBD2D}" srcOrd="1" destOrd="0" presId="urn:microsoft.com/office/officeart/2008/layout/HorizontalMultiLevelHierarchy"/>
    <dgm:cxn modelId="{4EFEA4C1-743F-594B-8634-6B2666BA1E03}" type="presOf" srcId="{67B6A0C4-5A06-6C4D-97CE-5629206CB86E}" destId="{021C876B-FFFA-A340-9A30-E746445C1A80}" srcOrd="0" destOrd="0" presId="urn:microsoft.com/office/officeart/2008/layout/HorizontalMultiLevelHierarchy"/>
    <dgm:cxn modelId="{98AE5FC3-C312-EB49-9DBA-3D4FC496C52A}" type="presOf" srcId="{DAC4F40F-0686-794E-AC53-8753863CA4C1}" destId="{401F2BC9-745D-A346-A853-AD37B4765481}" srcOrd="0" destOrd="0" presId="urn:microsoft.com/office/officeart/2008/layout/HorizontalMultiLevelHierarchy"/>
    <dgm:cxn modelId="{AAC5F0C7-1BB8-4E4B-8B19-33819C7E50D8}" type="presOf" srcId="{3B2FA056-891E-E643-AC08-14AA5E093BF9}" destId="{DF4E1948-169C-3041-B45B-65A62804A111}" srcOrd="1" destOrd="0" presId="urn:microsoft.com/office/officeart/2008/layout/HorizontalMultiLevelHierarchy"/>
    <dgm:cxn modelId="{E8214BCB-B207-EF49-B9D8-8312D528F673}" type="presOf" srcId="{C50BB7B1-014F-AD43-8CB2-9C4FCB2FE660}" destId="{FDB3BBD6-A3CB-D74A-93B0-700CF801079D}" srcOrd="0" destOrd="0" presId="urn:microsoft.com/office/officeart/2008/layout/HorizontalMultiLevelHierarchy"/>
    <dgm:cxn modelId="{077164D7-B0C0-414A-BAED-A5667A01E8E5}" type="presOf" srcId="{DAC4F40F-0686-794E-AC53-8753863CA4C1}" destId="{967EF801-2632-EF45-AA2F-081E90112805}" srcOrd="1" destOrd="0" presId="urn:microsoft.com/office/officeart/2008/layout/HorizontalMultiLevelHierarchy"/>
    <dgm:cxn modelId="{89D204DC-CC8D-ED4D-AE1E-A7B13B0F2878}" srcId="{9C4C0055-2765-AC48-B70D-1BCB7E6061DF}" destId="{4CCF362D-1B9D-7E47-AA93-567F76784FFB}" srcOrd="0" destOrd="0" parTransId="{477AC637-37DF-5648-84D7-2C4578EAE11F}" sibTransId="{1924A328-9ABE-FB4F-8BFA-039244BB594F}"/>
    <dgm:cxn modelId="{73FA12DF-B0AA-2E48-9D93-90D0DC6BBBCF}" srcId="{7CE34CD5-B67A-4543-8820-7F65040F2018}" destId="{9C4C0055-2765-AC48-B70D-1BCB7E6061DF}" srcOrd="2" destOrd="0" parTransId="{3B2FA056-891E-E643-AC08-14AA5E093BF9}" sibTransId="{C89F33ED-B1EB-744D-8B2C-15AD2ADA2E2C}"/>
    <dgm:cxn modelId="{CF5CD4DF-C3E2-5B42-8451-350288F90538}" type="presOf" srcId="{BC0C3ED6-AF8A-4048-9BDF-C59492F6F36C}" destId="{2683A8FF-C14E-1347-9EB8-2181054A0B89}" srcOrd="0" destOrd="0" presId="urn:microsoft.com/office/officeart/2008/layout/HorizontalMultiLevelHierarchy"/>
    <dgm:cxn modelId="{AB0C40E0-8779-7446-946C-1F957CD449ED}" type="presOf" srcId="{337C28AD-088F-5D40-8D0C-A2D0ED69F59A}" destId="{E94334B4-12F4-6F45-B2BD-23A0649F88B3}" srcOrd="0" destOrd="0" presId="urn:microsoft.com/office/officeart/2008/layout/HorizontalMultiLevelHierarchy"/>
    <dgm:cxn modelId="{D71A82E1-8487-D544-88E7-F638FC192E97}" type="presOf" srcId="{59C37A4E-C3D0-5348-810C-B53184B86615}" destId="{EDFAD451-B7EC-564F-89E6-A622569718BD}" srcOrd="0" destOrd="0" presId="urn:microsoft.com/office/officeart/2008/layout/HorizontalMultiLevelHierarchy"/>
    <dgm:cxn modelId="{19A655E5-05EF-F347-ACD1-B5ACDE180B10}" type="presOf" srcId="{D6884882-BB61-C749-9989-CA867289139F}" destId="{02BE25A5-63F2-2546-8F2F-F138379F5639}" srcOrd="1" destOrd="0" presId="urn:microsoft.com/office/officeart/2008/layout/HorizontalMultiLevelHierarchy"/>
    <dgm:cxn modelId="{856612FD-A306-C447-BE5C-8AEE9977EA3E}" type="presOf" srcId="{D92165D8-BD9E-4B41-9FEC-395100E4D938}" destId="{6284DBF2-7E93-144E-89BE-CCA02F2D3E07}" srcOrd="1" destOrd="0" presId="urn:microsoft.com/office/officeart/2008/layout/HorizontalMultiLevelHierarchy"/>
    <dgm:cxn modelId="{3C432A48-36D5-F649-940E-E7E465197147}" type="presParOf" srcId="{E94334B4-12F4-6F45-B2BD-23A0649F88B3}" destId="{0847FB5D-161A-5B45-AE48-9B89A7446F68}" srcOrd="0" destOrd="0" presId="urn:microsoft.com/office/officeart/2008/layout/HorizontalMultiLevelHierarchy"/>
    <dgm:cxn modelId="{CC2BC2D5-B209-2743-BEF3-FF43B0DB8185}" type="presParOf" srcId="{0847FB5D-161A-5B45-AE48-9B89A7446F68}" destId="{DE29E856-63F6-E34F-86E3-C742F496EE9F}" srcOrd="0" destOrd="0" presId="urn:microsoft.com/office/officeart/2008/layout/HorizontalMultiLevelHierarchy"/>
    <dgm:cxn modelId="{ACAA364B-5E04-FE4C-925B-B4A88071115B}" type="presParOf" srcId="{0847FB5D-161A-5B45-AE48-9B89A7446F68}" destId="{4B29A52D-0A8D-4246-B0E6-4B41A5837576}" srcOrd="1" destOrd="0" presId="urn:microsoft.com/office/officeart/2008/layout/HorizontalMultiLevelHierarchy"/>
    <dgm:cxn modelId="{1508A873-4DBB-AA4B-9F47-166FCC165BE9}" type="presParOf" srcId="{4B29A52D-0A8D-4246-B0E6-4B41A5837576}" destId="{CB75D7E1-AD5D-684D-B358-5DDEA86AB371}" srcOrd="0" destOrd="0" presId="urn:microsoft.com/office/officeart/2008/layout/HorizontalMultiLevelHierarchy"/>
    <dgm:cxn modelId="{4917414F-0FA8-9849-929B-DBDCA202437C}" type="presParOf" srcId="{CB75D7E1-AD5D-684D-B358-5DDEA86AB371}" destId="{6284DBF2-7E93-144E-89BE-CCA02F2D3E07}" srcOrd="0" destOrd="0" presId="urn:microsoft.com/office/officeart/2008/layout/HorizontalMultiLevelHierarchy"/>
    <dgm:cxn modelId="{4814A52E-1F1A-F54A-9417-5E3E9896DFEA}" type="presParOf" srcId="{4B29A52D-0A8D-4246-B0E6-4B41A5837576}" destId="{A11B9167-30D0-B041-B16A-40BEF1675DB2}" srcOrd="1" destOrd="0" presId="urn:microsoft.com/office/officeart/2008/layout/HorizontalMultiLevelHierarchy"/>
    <dgm:cxn modelId="{7F62B7AD-0628-944F-982F-322D2889603B}" type="presParOf" srcId="{A11B9167-30D0-B041-B16A-40BEF1675DB2}" destId="{202FABED-AC3D-1D45-BC94-2A3E8E32B184}" srcOrd="0" destOrd="0" presId="urn:microsoft.com/office/officeart/2008/layout/HorizontalMultiLevelHierarchy"/>
    <dgm:cxn modelId="{42EF03FB-6C27-1F4B-A16C-07B7714F2F4C}" type="presParOf" srcId="{A11B9167-30D0-B041-B16A-40BEF1675DB2}" destId="{4E6FA75D-5995-FD46-A86E-9142AB18546D}" srcOrd="1" destOrd="0" presId="urn:microsoft.com/office/officeart/2008/layout/HorizontalMultiLevelHierarchy"/>
    <dgm:cxn modelId="{2034A8F1-1145-3241-B97B-8786DD480D6D}" type="presParOf" srcId="{4E6FA75D-5995-FD46-A86E-9142AB18546D}" destId="{2683A8FF-C14E-1347-9EB8-2181054A0B89}" srcOrd="0" destOrd="0" presId="urn:microsoft.com/office/officeart/2008/layout/HorizontalMultiLevelHierarchy"/>
    <dgm:cxn modelId="{1E9C291B-A22E-B04B-A292-7BEB753CB5DE}" type="presParOf" srcId="{2683A8FF-C14E-1347-9EB8-2181054A0B89}" destId="{18F13F5C-0424-7B4C-881A-A0FD9B60B1DB}" srcOrd="0" destOrd="0" presId="urn:microsoft.com/office/officeart/2008/layout/HorizontalMultiLevelHierarchy"/>
    <dgm:cxn modelId="{23A63497-7939-A147-9383-6CA1CFA3240A}" type="presParOf" srcId="{4E6FA75D-5995-FD46-A86E-9142AB18546D}" destId="{7EBD91C3-BECC-DB49-B52C-A3F651A1F8B9}" srcOrd="1" destOrd="0" presId="urn:microsoft.com/office/officeart/2008/layout/HorizontalMultiLevelHierarchy"/>
    <dgm:cxn modelId="{36657042-4B31-D047-A70B-4B8EBFA81E02}" type="presParOf" srcId="{7EBD91C3-BECC-DB49-B52C-A3F651A1F8B9}" destId="{DE7ED039-1195-A149-8CBD-10E7C752B201}" srcOrd="0" destOrd="0" presId="urn:microsoft.com/office/officeart/2008/layout/HorizontalMultiLevelHierarchy"/>
    <dgm:cxn modelId="{EFF219E7-723C-AC43-BC09-A09BD530B94A}" type="presParOf" srcId="{7EBD91C3-BECC-DB49-B52C-A3F651A1F8B9}" destId="{0D426D0C-C9C1-C548-9048-E48E11B9B16C}" srcOrd="1" destOrd="0" presId="urn:microsoft.com/office/officeart/2008/layout/HorizontalMultiLevelHierarchy"/>
    <dgm:cxn modelId="{7AFF9B72-EDB5-A54F-A003-076E9A663C7C}" type="presParOf" srcId="{0D426D0C-C9C1-C548-9048-E48E11B9B16C}" destId="{DCA343D2-A7A1-EA41-A10E-78BF54C3B595}" srcOrd="0" destOrd="0" presId="urn:microsoft.com/office/officeart/2008/layout/HorizontalMultiLevelHierarchy"/>
    <dgm:cxn modelId="{0DF9A1C4-B656-BC40-9B8B-BEBB44DD8907}" type="presParOf" srcId="{DCA343D2-A7A1-EA41-A10E-78BF54C3B595}" destId="{1E94FDC6-1BCC-3B4E-AC56-804E553AA8D2}" srcOrd="0" destOrd="0" presId="urn:microsoft.com/office/officeart/2008/layout/HorizontalMultiLevelHierarchy"/>
    <dgm:cxn modelId="{5CD59C5B-C4C7-8643-B1A0-B59A41F337EB}" type="presParOf" srcId="{0D426D0C-C9C1-C548-9048-E48E11B9B16C}" destId="{FECFC929-D8F2-084D-B7DD-CEE84E93984D}" srcOrd="1" destOrd="0" presId="urn:microsoft.com/office/officeart/2008/layout/HorizontalMultiLevelHierarchy"/>
    <dgm:cxn modelId="{7F37F039-1F05-9D4A-872E-BEAB6C84037D}" type="presParOf" srcId="{FECFC929-D8F2-084D-B7DD-CEE84E93984D}" destId="{0BFEFD1E-BD9E-514E-BAF7-EF6E42612688}" srcOrd="0" destOrd="0" presId="urn:microsoft.com/office/officeart/2008/layout/HorizontalMultiLevelHierarchy"/>
    <dgm:cxn modelId="{12B3EEB4-1837-8F40-8293-A4FAFA48A5E7}" type="presParOf" srcId="{FECFC929-D8F2-084D-B7DD-CEE84E93984D}" destId="{00C543D7-AB81-1C43-BC7E-B5963870F413}" srcOrd="1" destOrd="0" presId="urn:microsoft.com/office/officeart/2008/layout/HorizontalMultiLevelHierarchy"/>
    <dgm:cxn modelId="{5D4BF8C1-F0CE-3B42-981E-3DC1890C8A30}" type="presParOf" srcId="{0D426D0C-C9C1-C548-9048-E48E11B9B16C}" destId="{401F2BC9-745D-A346-A853-AD37B4765481}" srcOrd="2" destOrd="0" presId="urn:microsoft.com/office/officeart/2008/layout/HorizontalMultiLevelHierarchy"/>
    <dgm:cxn modelId="{56971218-A93B-FB40-B66A-6F345B3D5B58}" type="presParOf" srcId="{401F2BC9-745D-A346-A853-AD37B4765481}" destId="{967EF801-2632-EF45-AA2F-081E90112805}" srcOrd="0" destOrd="0" presId="urn:microsoft.com/office/officeart/2008/layout/HorizontalMultiLevelHierarchy"/>
    <dgm:cxn modelId="{F317A0A3-5DF9-714C-A18F-0AA9E79DFA6C}" type="presParOf" srcId="{0D426D0C-C9C1-C548-9048-E48E11B9B16C}" destId="{574B468A-6307-2846-B09D-5470F8A9ECAC}" srcOrd="3" destOrd="0" presId="urn:microsoft.com/office/officeart/2008/layout/HorizontalMultiLevelHierarchy"/>
    <dgm:cxn modelId="{29F6FCC8-50A9-CB47-8438-370ED255868C}" type="presParOf" srcId="{574B468A-6307-2846-B09D-5470F8A9ECAC}" destId="{5A53C2CF-A6D3-3047-8AD4-2C81EE76601C}" srcOrd="0" destOrd="0" presId="urn:microsoft.com/office/officeart/2008/layout/HorizontalMultiLevelHierarchy"/>
    <dgm:cxn modelId="{0189498A-DF7D-C440-8942-980D7662E73F}" type="presParOf" srcId="{574B468A-6307-2846-B09D-5470F8A9ECAC}" destId="{041ECD57-E20E-2242-B5B2-554DD580C69C}" srcOrd="1" destOrd="0" presId="urn:microsoft.com/office/officeart/2008/layout/HorizontalMultiLevelHierarchy"/>
    <dgm:cxn modelId="{143BF7B7-E1C7-D141-B402-E1BC2EDE1102}" type="presParOf" srcId="{4E6FA75D-5995-FD46-A86E-9142AB18546D}" destId="{B1ECF1BC-2F5D-3043-88D3-7B3F6E60BA92}" srcOrd="2" destOrd="0" presId="urn:microsoft.com/office/officeart/2008/layout/HorizontalMultiLevelHierarchy"/>
    <dgm:cxn modelId="{029AEC6F-D5D3-E54B-9FD8-28981D46FC55}" type="presParOf" srcId="{B1ECF1BC-2F5D-3043-88D3-7B3F6E60BA92}" destId="{59EF2AD7-FD5A-A544-8E59-0C5D4CC2E7AE}" srcOrd="0" destOrd="0" presId="urn:microsoft.com/office/officeart/2008/layout/HorizontalMultiLevelHierarchy"/>
    <dgm:cxn modelId="{C5344C81-50DA-8E42-996C-CBE88135F938}" type="presParOf" srcId="{4E6FA75D-5995-FD46-A86E-9142AB18546D}" destId="{7B06316C-DEB4-8642-95D3-868657E6882B}" srcOrd="3" destOrd="0" presId="urn:microsoft.com/office/officeart/2008/layout/HorizontalMultiLevelHierarchy"/>
    <dgm:cxn modelId="{C06DCAD6-3024-FB47-B016-93E81D66F3A3}" type="presParOf" srcId="{7B06316C-DEB4-8642-95D3-868657E6882B}" destId="{DD413AC7-3E45-684D-A9B9-622CC63577E6}" srcOrd="0" destOrd="0" presId="urn:microsoft.com/office/officeart/2008/layout/HorizontalMultiLevelHierarchy"/>
    <dgm:cxn modelId="{33CBC586-1ACD-2D4F-99C8-5D63DDC6187D}" type="presParOf" srcId="{7B06316C-DEB4-8642-95D3-868657E6882B}" destId="{F3182801-7734-8342-A17C-2934931A6497}" srcOrd="1" destOrd="0" presId="urn:microsoft.com/office/officeart/2008/layout/HorizontalMultiLevelHierarchy"/>
    <dgm:cxn modelId="{BB5DE726-826D-C146-9733-36D2D8A10C76}" type="presParOf" srcId="{F3182801-7734-8342-A17C-2934931A6497}" destId="{FC72EA63-4394-F042-9E3B-E2BA0F3C72AF}" srcOrd="0" destOrd="0" presId="urn:microsoft.com/office/officeart/2008/layout/HorizontalMultiLevelHierarchy"/>
    <dgm:cxn modelId="{CF8320D5-3D41-DA4E-B303-4863A911CFF5}" type="presParOf" srcId="{FC72EA63-4394-F042-9E3B-E2BA0F3C72AF}" destId="{3355F00C-05BB-CC44-B892-27BD8B1C5B5D}" srcOrd="0" destOrd="0" presId="urn:microsoft.com/office/officeart/2008/layout/HorizontalMultiLevelHierarchy"/>
    <dgm:cxn modelId="{3CC7D04B-5431-384F-8336-0DA6E83F41A2}" type="presParOf" srcId="{F3182801-7734-8342-A17C-2934931A6497}" destId="{D513FF0A-0653-004D-8B3B-42C897530A17}" srcOrd="1" destOrd="0" presId="urn:microsoft.com/office/officeart/2008/layout/HorizontalMultiLevelHierarchy"/>
    <dgm:cxn modelId="{0D2329ED-E9AE-F34F-98B8-72892BC6276E}" type="presParOf" srcId="{D513FF0A-0653-004D-8B3B-42C897530A17}" destId="{021C876B-FFFA-A340-9A30-E746445C1A80}" srcOrd="0" destOrd="0" presId="urn:microsoft.com/office/officeart/2008/layout/HorizontalMultiLevelHierarchy"/>
    <dgm:cxn modelId="{DAEE5059-3DE5-E14F-9BEE-921BB44F0226}" type="presParOf" srcId="{D513FF0A-0653-004D-8B3B-42C897530A17}" destId="{27805BD5-F736-8C4F-91B2-3E3CCAF2CD60}" srcOrd="1" destOrd="0" presId="urn:microsoft.com/office/officeart/2008/layout/HorizontalMultiLevelHierarchy"/>
    <dgm:cxn modelId="{8CC41BB8-1FB6-7E48-9135-C876ED75F121}" type="presParOf" srcId="{F3182801-7734-8342-A17C-2934931A6497}" destId="{3298C481-6B0D-7D4C-AB51-0AA065760FFC}" srcOrd="2" destOrd="0" presId="urn:microsoft.com/office/officeart/2008/layout/HorizontalMultiLevelHierarchy"/>
    <dgm:cxn modelId="{12C57403-8648-9A49-A923-3409A5CD573C}" type="presParOf" srcId="{3298C481-6B0D-7D4C-AB51-0AA065760FFC}" destId="{E961382A-664B-054A-8A97-40AD5B9DA815}" srcOrd="0" destOrd="0" presId="urn:microsoft.com/office/officeart/2008/layout/HorizontalMultiLevelHierarchy"/>
    <dgm:cxn modelId="{0A4CAD8F-94D6-8D42-997E-DB60ED87E6FA}" type="presParOf" srcId="{F3182801-7734-8342-A17C-2934931A6497}" destId="{0B4AEB14-B03C-3843-8662-022BBCD6007D}" srcOrd="3" destOrd="0" presId="urn:microsoft.com/office/officeart/2008/layout/HorizontalMultiLevelHierarchy"/>
    <dgm:cxn modelId="{0405963E-0714-7841-A8D6-5CC84AF57E42}" type="presParOf" srcId="{0B4AEB14-B03C-3843-8662-022BBCD6007D}" destId="{87901699-C29E-484E-A6EC-9FA806C7D446}" srcOrd="0" destOrd="0" presId="urn:microsoft.com/office/officeart/2008/layout/HorizontalMultiLevelHierarchy"/>
    <dgm:cxn modelId="{5F6D7252-FEBE-EF47-A109-F01B597D87F2}" type="presParOf" srcId="{0B4AEB14-B03C-3843-8662-022BBCD6007D}" destId="{7AB5C421-D240-D646-AEF6-29BEEC3EDE8E}" srcOrd="1" destOrd="0" presId="urn:microsoft.com/office/officeart/2008/layout/HorizontalMultiLevelHierarchy"/>
    <dgm:cxn modelId="{F5F2B770-6A3A-9B40-8F64-BCF8DA57E388}" type="presParOf" srcId="{4B29A52D-0A8D-4246-B0E6-4B41A5837576}" destId="{9E1C734B-D1DD-CF40-9998-711FC161E797}" srcOrd="2" destOrd="0" presId="urn:microsoft.com/office/officeart/2008/layout/HorizontalMultiLevelHierarchy"/>
    <dgm:cxn modelId="{DED2CA1C-29A9-B84C-BE65-F66DCC889B92}" type="presParOf" srcId="{9E1C734B-D1DD-CF40-9998-711FC161E797}" destId="{9D03A9A2-6854-3846-82C4-F9321CA097CA}" srcOrd="0" destOrd="0" presId="urn:microsoft.com/office/officeart/2008/layout/HorizontalMultiLevelHierarchy"/>
    <dgm:cxn modelId="{DB83C713-DCF4-0D48-A230-1C669E7AA85C}" type="presParOf" srcId="{4B29A52D-0A8D-4246-B0E6-4B41A5837576}" destId="{429D30ED-CB37-8B4D-A108-83650AD06BCE}" srcOrd="3" destOrd="0" presId="urn:microsoft.com/office/officeart/2008/layout/HorizontalMultiLevelHierarchy"/>
    <dgm:cxn modelId="{34579C82-F5CF-6948-9363-8AD324674F4E}" type="presParOf" srcId="{429D30ED-CB37-8B4D-A108-83650AD06BCE}" destId="{EDFAD451-B7EC-564F-89E6-A622569718BD}" srcOrd="0" destOrd="0" presId="urn:microsoft.com/office/officeart/2008/layout/HorizontalMultiLevelHierarchy"/>
    <dgm:cxn modelId="{DAE0D2DD-CF91-654D-9376-52883C3668C5}" type="presParOf" srcId="{429D30ED-CB37-8B4D-A108-83650AD06BCE}" destId="{30450258-62F9-7C48-B37B-C747D3A5EE4B}" srcOrd="1" destOrd="0" presId="urn:microsoft.com/office/officeart/2008/layout/HorizontalMultiLevelHierarchy"/>
    <dgm:cxn modelId="{BF3F0357-8BD1-C14D-8A80-4D94DA773C20}" type="presParOf" srcId="{30450258-62F9-7C48-B37B-C747D3A5EE4B}" destId="{A2A82A70-8C42-8449-87AE-CF6A0F0C5F71}" srcOrd="0" destOrd="0" presId="urn:microsoft.com/office/officeart/2008/layout/HorizontalMultiLevelHierarchy"/>
    <dgm:cxn modelId="{0CE9956F-85FC-4344-A3EE-BDC65C98795B}" type="presParOf" srcId="{A2A82A70-8C42-8449-87AE-CF6A0F0C5F71}" destId="{02BE25A5-63F2-2546-8F2F-F138379F5639}" srcOrd="0" destOrd="0" presId="urn:microsoft.com/office/officeart/2008/layout/HorizontalMultiLevelHierarchy"/>
    <dgm:cxn modelId="{C721255E-8A2B-1246-8BFB-0D9D3DFD20C7}" type="presParOf" srcId="{30450258-62F9-7C48-B37B-C747D3A5EE4B}" destId="{9FD4BB1E-DFB5-B347-B7D8-1E60FEBF505B}" srcOrd="1" destOrd="0" presId="urn:microsoft.com/office/officeart/2008/layout/HorizontalMultiLevelHierarchy"/>
    <dgm:cxn modelId="{DA17AF3B-7403-7543-9E14-90469035AFF2}" type="presParOf" srcId="{9FD4BB1E-DFB5-B347-B7D8-1E60FEBF505B}" destId="{5162FEC8-F9C9-AE46-9572-462064056C6F}" srcOrd="0" destOrd="0" presId="urn:microsoft.com/office/officeart/2008/layout/HorizontalMultiLevelHierarchy"/>
    <dgm:cxn modelId="{E2CCCEF3-F2A7-1D4C-902E-728B2340BB51}" type="presParOf" srcId="{9FD4BB1E-DFB5-B347-B7D8-1E60FEBF505B}" destId="{925BD5EB-BD31-C149-B1C8-3CCAAD27577F}" srcOrd="1" destOrd="0" presId="urn:microsoft.com/office/officeart/2008/layout/HorizontalMultiLevelHierarchy"/>
    <dgm:cxn modelId="{AE755361-4E91-594A-8132-8DE375643E90}" type="presParOf" srcId="{30450258-62F9-7C48-B37B-C747D3A5EE4B}" destId="{6C5C31CE-33C5-754D-9663-A11BAD4F9997}" srcOrd="2" destOrd="0" presId="urn:microsoft.com/office/officeart/2008/layout/HorizontalMultiLevelHierarchy"/>
    <dgm:cxn modelId="{4E446CD8-421A-1E46-B891-E529035967C1}" type="presParOf" srcId="{6C5C31CE-33C5-754D-9663-A11BAD4F9997}" destId="{7625FEB4-49D8-934F-A114-1825B946BFA8}" srcOrd="0" destOrd="0" presId="urn:microsoft.com/office/officeart/2008/layout/HorizontalMultiLevelHierarchy"/>
    <dgm:cxn modelId="{4C27EE35-0B40-FC40-9AF1-F353CA2A59EF}" type="presParOf" srcId="{30450258-62F9-7C48-B37B-C747D3A5EE4B}" destId="{C50F8019-B2C0-604E-88C3-280D4883DD23}" srcOrd="3" destOrd="0" presId="urn:microsoft.com/office/officeart/2008/layout/HorizontalMultiLevelHierarchy"/>
    <dgm:cxn modelId="{05648687-8445-B648-BA3D-75CEE5D3D639}" type="presParOf" srcId="{C50F8019-B2C0-604E-88C3-280D4883DD23}" destId="{D1DA9A3E-21F9-2645-97DF-3BB0B3C69DA4}" srcOrd="0" destOrd="0" presId="urn:microsoft.com/office/officeart/2008/layout/HorizontalMultiLevelHierarchy"/>
    <dgm:cxn modelId="{357A0BF7-3AFB-B941-9B15-F24C07757DC4}" type="presParOf" srcId="{C50F8019-B2C0-604E-88C3-280D4883DD23}" destId="{94343446-EEBC-C741-9428-C675ADD65160}" srcOrd="1" destOrd="0" presId="urn:microsoft.com/office/officeart/2008/layout/HorizontalMultiLevelHierarchy"/>
    <dgm:cxn modelId="{65D664A7-FC54-4A49-A354-EDF6B29C4B96}" type="presParOf" srcId="{4B29A52D-0A8D-4246-B0E6-4B41A5837576}" destId="{252AAE31-9168-1046-BDD5-0721BCB48412}" srcOrd="4" destOrd="0" presId="urn:microsoft.com/office/officeart/2008/layout/HorizontalMultiLevelHierarchy"/>
    <dgm:cxn modelId="{A257E5F4-B9D8-E24E-8285-46626C03AF09}" type="presParOf" srcId="{252AAE31-9168-1046-BDD5-0721BCB48412}" destId="{DF4E1948-169C-3041-B45B-65A62804A111}" srcOrd="0" destOrd="0" presId="urn:microsoft.com/office/officeart/2008/layout/HorizontalMultiLevelHierarchy"/>
    <dgm:cxn modelId="{85656015-0DF9-9440-9457-24A9DC03DFCC}" type="presParOf" srcId="{4B29A52D-0A8D-4246-B0E6-4B41A5837576}" destId="{466CA3FB-4EE1-174F-A78E-0351D8F6A3CF}" srcOrd="5" destOrd="0" presId="urn:microsoft.com/office/officeart/2008/layout/HorizontalMultiLevelHierarchy"/>
    <dgm:cxn modelId="{EA86704B-A74F-D44A-8330-8BA71611904A}" type="presParOf" srcId="{466CA3FB-4EE1-174F-A78E-0351D8F6A3CF}" destId="{36C24DA5-6A60-C24A-B563-FBC23FC52FF4}" srcOrd="0" destOrd="0" presId="urn:microsoft.com/office/officeart/2008/layout/HorizontalMultiLevelHierarchy"/>
    <dgm:cxn modelId="{12DAD07E-420E-F54A-8485-D9A97D7EAE02}" type="presParOf" srcId="{466CA3FB-4EE1-174F-A78E-0351D8F6A3CF}" destId="{187B51EE-CC3A-254C-AC48-AEC6CC9D2486}" srcOrd="1" destOrd="0" presId="urn:microsoft.com/office/officeart/2008/layout/HorizontalMultiLevelHierarchy"/>
    <dgm:cxn modelId="{A7F1C974-BC6A-7E43-A9F4-87507AA9FA8C}" type="presParOf" srcId="{187B51EE-CC3A-254C-AC48-AEC6CC9D2486}" destId="{4FDB040A-756C-2844-8A0A-CDF60985362A}" srcOrd="0" destOrd="0" presId="urn:microsoft.com/office/officeart/2008/layout/HorizontalMultiLevelHierarchy"/>
    <dgm:cxn modelId="{6808AD63-9472-6045-88DD-46CAFF104E8B}" type="presParOf" srcId="{4FDB040A-756C-2844-8A0A-CDF60985362A}" destId="{D8389CAD-D75B-324F-B36F-5F47E72DBD2D}" srcOrd="0" destOrd="0" presId="urn:microsoft.com/office/officeart/2008/layout/HorizontalMultiLevelHierarchy"/>
    <dgm:cxn modelId="{D2B35975-22EA-2B40-9D8F-296FAC5783CF}" type="presParOf" srcId="{187B51EE-CC3A-254C-AC48-AEC6CC9D2486}" destId="{011AA8B6-C597-2F41-8CD7-EFDAE82F43E5}" srcOrd="1" destOrd="0" presId="urn:microsoft.com/office/officeart/2008/layout/HorizontalMultiLevelHierarchy"/>
    <dgm:cxn modelId="{0F0D5D63-2FA8-5844-8C7B-B086A8DC4B0C}" type="presParOf" srcId="{011AA8B6-C597-2F41-8CD7-EFDAE82F43E5}" destId="{867862D8-E801-0C48-BF87-307360A368FE}" srcOrd="0" destOrd="0" presId="urn:microsoft.com/office/officeart/2008/layout/HorizontalMultiLevelHierarchy"/>
    <dgm:cxn modelId="{D5F3F7B0-6617-8B42-A77B-65E8D1AE87FE}" type="presParOf" srcId="{011AA8B6-C597-2F41-8CD7-EFDAE82F43E5}" destId="{8B5ED930-2F31-F74E-8013-67839A7BC34C}" srcOrd="1" destOrd="0" presId="urn:microsoft.com/office/officeart/2008/layout/HorizontalMultiLevelHierarchy"/>
    <dgm:cxn modelId="{51F83723-9497-2A48-BD8F-7E7791B9D9C3}" type="presParOf" srcId="{187B51EE-CC3A-254C-AC48-AEC6CC9D2486}" destId="{FDB3BBD6-A3CB-D74A-93B0-700CF801079D}" srcOrd="2" destOrd="0" presId="urn:microsoft.com/office/officeart/2008/layout/HorizontalMultiLevelHierarchy"/>
    <dgm:cxn modelId="{64F0D939-42F3-7B4C-B6A3-4B836463B0E1}" type="presParOf" srcId="{FDB3BBD6-A3CB-D74A-93B0-700CF801079D}" destId="{1BC4F34F-0BC1-E148-8A78-4B2D92D5011A}" srcOrd="0" destOrd="0" presId="urn:microsoft.com/office/officeart/2008/layout/HorizontalMultiLevelHierarchy"/>
    <dgm:cxn modelId="{933EA7CE-1271-6042-97BB-E2ED0439D00F}" type="presParOf" srcId="{187B51EE-CC3A-254C-AC48-AEC6CC9D2486}" destId="{97DFB57B-A963-204C-952C-2CB893F1DACA}" srcOrd="3" destOrd="0" presId="urn:microsoft.com/office/officeart/2008/layout/HorizontalMultiLevelHierarchy"/>
    <dgm:cxn modelId="{40AC0834-1036-1E48-8CF3-A6CC60753371}" type="presParOf" srcId="{97DFB57B-A963-204C-952C-2CB893F1DACA}" destId="{3CA18066-BE38-F94C-8FA0-B702A00D0EA7}" srcOrd="0" destOrd="0" presId="urn:microsoft.com/office/officeart/2008/layout/HorizontalMultiLevelHierarchy"/>
    <dgm:cxn modelId="{2F8EF182-4EBE-FE42-AB5D-305005EA9050}" type="presParOf" srcId="{97DFB57B-A963-204C-952C-2CB893F1DACA}" destId="{08984967-E305-E544-89B9-8AA87203A437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11551382" cy="6596188"/>
        <a:chOff x="0" y="0"/>
        <a:chExt cx="11551382" cy="6596188"/>
      </a:xfrm>
    </dsp:grpSpPr>
    <dsp:sp modelId="{CB75D7E1-AD5D-684D-B358-5DDEA86AB371}">
      <dsp:nvSpPr>
        <dsp:cNvPr id="4" name="任意多边形 3"/>
        <dsp:cNvSpPr/>
      </dsp:nvSpPr>
      <dsp:spPr bwMode="white">
        <a:xfrm>
          <a:off x="1068609" y="1658292"/>
          <a:ext cx="458038" cy="2134214"/>
        </a:xfrm>
        <a:custGeom>
          <a:avLst/>
          <a:gdLst/>
          <a:ahLst/>
          <a:cxnLst/>
          <a:pathLst>
            <a:path w="721" h="3361">
              <a:moveTo>
                <a:pt x="0" y="3361"/>
              </a:moveTo>
              <a:lnTo>
                <a:pt x="361" y="3361"/>
              </a:lnTo>
              <a:lnTo>
                <a:pt x="361" y="0"/>
              </a:lnTo>
              <a:lnTo>
                <a:pt x="721" y="0"/>
              </a:lnTo>
            </a:path>
          </a:pathLst>
        </a:custGeom>
        <a:sp3d z="-40000" prstMaterial="matte"/>
      </dsp:spPr>
      <dsp:style>
        <a:lnRef idx="2">
          <a:schemeClr val="accent1">
            <a:shade val="6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0"/>
          </a:lvl1pPr>
          <a:lvl2pPr marL="285750" indent="-285750" algn="ctr">
            <a:defRPr sz="3900"/>
          </a:lvl2pPr>
          <a:lvl3pPr marL="571500" indent="-285750" algn="ctr">
            <a:defRPr sz="3900"/>
          </a:lvl3pPr>
          <a:lvl4pPr marL="857250" indent="-285750" algn="ctr">
            <a:defRPr sz="3900"/>
          </a:lvl4pPr>
          <a:lvl5pPr marL="1143000" indent="-285750" algn="ctr">
            <a:defRPr sz="3900"/>
          </a:lvl5pPr>
          <a:lvl6pPr marL="1428750" indent="-285750" algn="ctr">
            <a:defRPr sz="3900"/>
          </a:lvl6pPr>
          <a:lvl7pPr marL="1714500" indent="-285750" algn="ctr">
            <a:defRPr sz="3900"/>
          </a:lvl7pPr>
          <a:lvl8pPr marL="2000250" indent="-285750" algn="ctr">
            <a:defRPr sz="3900"/>
          </a:lvl8pPr>
          <a:lvl9pPr marL="2286000" indent="-285750" algn="ctr">
            <a:defRPr sz="3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1068609" y="1658292"/>
        <a:ext cx="458038" cy="2134214"/>
      </dsp:txXfrm>
    </dsp:sp>
    <dsp:sp modelId="{2683A8FF-C14E-1347-9EB8-2181054A0B89}">
      <dsp:nvSpPr>
        <dsp:cNvPr id="6" name="任意多边形 5"/>
        <dsp:cNvSpPr/>
      </dsp:nvSpPr>
      <dsp:spPr bwMode="white">
        <a:xfrm>
          <a:off x="3119655" y="785507"/>
          <a:ext cx="458038" cy="872785"/>
        </a:xfrm>
        <a:custGeom>
          <a:avLst/>
          <a:gdLst/>
          <a:ahLst/>
          <a:cxnLst/>
          <a:pathLst>
            <a:path w="721" h="1374">
              <a:moveTo>
                <a:pt x="0" y="1374"/>
              </a:moveTo>
              <a:lnTo>
                <a:pt x="361" y="1374"/>
              </a:lnTo>
              <a:lnTo>
                <a:pt x="361" y="0"/>
              </a:lnTo>
              <a:lnTo>
                <a:pt x="721" y="0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0"/>
          </a:lvl1pPr>
          <a:lvl2pPr marL="285750" indent="-285750" algn="ctr">
            <a:defRPr sz="3900"/>
          </a:lvl2pPr>
          <a:lvl3pPr marL="571500" indent="-285750" algn="ctr">
            <a:defRPr sz="3900"/>
          </a:lvl3pPr>
          <a:lvl4pPr marL="857250" indent="-285750" algn="ctr">
            <a:defRPr sz="3900"/>
          </a:lvl4pPr>
          <a:lvl5pPr marL="1143000" indent="-285750" algn="ctr">
            <a:defRPr sz="3900"/>
          </a:lvl5pPr>
          <a:lvl6pPr marL="1428750" indent="-285750" algn="ctr">
            <a:defRPr sz="3900"/>
          </a:lvl6pPr>
          <a:lvl7pPr marL="1714500" indent="-285750" algn="ctr">
            <a:defRPr sz="3900"/>
          </a:lvl7pPr>
          <a:lvl8pPr marL="2000250" indent="-285750" algn="ctr">
            <a:defRPr sz="3900"/>
          </a:lvl8pPr>
          <a:lvl9pPr marL="2286000" indent="-285750" algn="ctr">
            <a:defRPr sz="3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3119655" y="785507"/>
        <a:ext cx="458038" cy="872785"/>
      </dsp:txXfrm>
    </dsp:sp>
    <dsp:sp modelId="{DCA343D2-A7A1-EA41-A10E-78BF54C3B595}">
      <dsp:nvSpPr>
        <dsp:cNvPr id="8" name="任意多边形 7"/>
        <dsp:cNvSpPr/>
      </dsp:nvSpPr>
      <dsp:spPr bwMode="white">
        <a:xfrm>
          <a:off x="6914107" y="349114"/>
          <a:ext cx="458038" cy="436393"/>
        </a:xfrm>
        <a:custGeom>
          <a:avLst/>
          <a:gdLst/>
          <a:ahLst/>
          <a:cxnLst/>
          <a:pathLst>
            <a:path w="721" h="687">
              <a:moveTo>
                <a:pt x="0" y="687"/>
              </a:moveTo>
              <a:lnTo>
                <a:pt x="361" y="687"/>
              </a:lnTo>
              <a:lnTo>
                <a:pt x="361" y="0"/>
              </a:lnTo>
              <a:lnTo>
                <a:pt x="721" y="0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800"/>
          </a:lvl1pPr>
          <a:lvl2pPr marL="228600" indent="-228600" algn="ctr">
            <a:defRPr sz="2200"/>
          </a:lvl2pPr>
          <a:lvl3pPr marL="457200" indent="-228600" algn="ctr">
            <a:defRPr sz="2200"/>
          </a:lvl3pPr>
          <a:lvl4pPr marL="685800" indent="-228600" algn="ctr">
            <a:defRPr sz="2200"/>
          </a:lvl4pPr>
          <a:lvl5pPr marL="914400" indent="-228600" algn="ctr">
            <a:defRPr sz="2200"/>
          </a:lvl5pPr>
          <a:lvl6pPr marL="1143000" indent="-228600" algn="ctr">
            <a:defRPr sz="2200"/>
          </a:lvl6pPr>
          <a:lvl7pPr marL="1371600" indent="-228600" algn="ctr">
            <a:defRPr sz="2200"/>
          </a:lvl7pPr>
          <a:lvl8pPr marL="1600200" indent="-228600" algn="ctr">
            <a:defRPr sz="2200"/>
          </a:lvl8pPr>
          <a:lvl9pPr marL="1828800" indent="-228600" algn="ctr">
            <a:defRPr sz="2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6914107" y="349114"/>
        <a:ext cx="458038" cy="436393"/>
      </dsp:txXfrm>
    </dsp:sp>
    <dsp:sp modelId="{401F2BC9-745D-A346-A853-AD37B4765481}">
      <dsp:nvSpPr>
        <dsp:cNvPr id="10" name="任意多边形 9"/>
        <dsp:cNvSpPr/>
      </dsp:nvSpPr>
      <dsp:spPr bwMode="white">
        <a:xfrm>
          <a:off x="6914107" y="785507"/>
          <a:ext cx="458038" cy="436393"/>
        </a:xfrm>
        <a:custGeom>
          <a:avLst/>
          <a:gdLst/>
          <a:ahLst/>
          <a:cxnLst/>
          <a:pathLst>
            <a:path w="721" h="687">
              <a:moveTo>
                <a:pt x="0" y="0"/>
              </a:moveTo>
              <a:lnTo>
                <a:pt x="361" y="0"/>
              </a:lnTo>
              <a:lnTo>
                <a:pt x="361" y="687"/>
              </a:lnTo>
              <a:lnTo>
                <a:pt x="721" y="687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800"/>
          </a:lvl1pPr>
          <a:lvl2pPr marL="228600" indent="-228600" algn="ctr">
            <a:defRPr sz="2200"/>
          </a:lvl2pPr>
          <a:lvl3pPr marL="457200" indent="-228600" algn="ctr">
            <a:defRPr sz="2200"/>
          </a:lvl3pPr>
          <a:lvl4pPr marL="685800" indent="-228600" algn="ctr">
            <a:defRPr sz="2200"/>
          </a:lvl4pPr>
          <a:lvl5pPr marL="914400" indent="-228600" algn="ctr">
            <a:defRPr sz="2200"/>
          </a:lvl5pPr>
          <a:lvl6pPr marL="1143000" indent="-228600" algn="ctr">
            <a:defRPr sz="2200"/>
          </a:lvl6pPr>
          <a:lvl7pPr marL="1371600" indent="-228600" algn="ctr">
            <a:defRPr sz="2200"/>
          </a:lvl7pPr>
          <a:lvl8pPr marL="1600200" indent="-228600" algn="ctr">
            <a:defRPr sz="2200"/>
          </a:lvl8pPr>
          <a:lvl9pPr marL="1828800" indent="-228600" algn="ctr">
            <a:defRPr sz="2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6914107" y="785507"/>
        <a:ext cx="458038" cy="436393"/>
      </dsp:txXfrm>
    </dsp:sp>
    <dsp:sp modelId="{B1ECF1BC-2F5D-3043-88D3-7B3F6E60BA92}">
      <dsp:nvSpPr>
        <dsp:cNvPr id="12" name="任意多边形 11"/>
        <dsp:cNvSpPr/>
      </dsp:nvSpPr>
      <dsp:spPr bwMode="white">
        <a:xfrm>
          <a:off x="3119655" y="1658292"/>
          <a:ext cx="458038" cy="872785"/>
        </a:xfrm>
        <a:custGeom>
          <a:avLst/>
          <a:gdLst/>
          <a:ahLst/>
          <a:cxnLst/>
          <a:pathLst>
            <a:path w="721" h="1374">
              <a:moveTo>
                <a:pt x="0" y="0"/>
              </a:moveTo>
              <a:lnTo>
                <a:pt x="361" y="0"/>
              </a:lnTo>
              <a:lnTo>
                <a:pt x="361" y="1374"/>
              </a:lnTo>
              <a:lnTo>
                <a:pt x="721" y="1374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0"/>
          </a:lvl1pPr>
          <a:lvl2pPr marL="285750" indent="-285750" algn="ctr">
            <a:defRPr sz="3900"/>
          </a:lvl2pPr>
          <a:lvl3pPr marL="571500" indent="-285750" algn="ctr">
            <a:defRPr sz="3900"/>
          </a:lvl3pPr>
          <a:lvl4pPr marL="857250" indent="-285750" algn="ctr">
            <a:defRPr sz="3900"/>
          </a:lvl4pPr>
          <a:lvl5pPr marL="1143000" indent="-285750" algn="ctr">
            <a:defRPr sz="3900"/>
          </a:lvl5pPr>
          <a:lvl6pPr marL="1428750" indent="-285750" algn="ctr">
            <a:defRPr sz="3900"/>
          </a:lvl6pPr>
          <a:lvl7pPr marL="1714500" indent="-285750" algn="ctr">
            <a:defRPr sz="3900"/>
          </a:lvl7pPr>
          <a:lvl8pPr marL="2000250" indent="-285750" algn="ctr">
            <a:defRPr sz="3900"/>
          </a:lvl8pPr>
          <a:lvl9pPr marL="2286000" indent="-285750" algn="ctr">
            <a:defRPr sz="3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3119655" y="1658292"/>
        <a:ext cx="458038" cy="872785"/>
      </dsp:txXfrm>
    </dsp:sp>
    <dsp:sp modelId="{FC72EA63-4394-F042-9E3B-E2BA0F3C72AF}">
      <dsp:nvSpPr>
        <dsp:cNvPr id="14" name="任意多边形 13"/>
        <dsp:cNvSpPr/>
      </dsp:nvSpPr>
      <dsp:spPr bwMode="white">
        <a:xfrm>
          <a:off x="6408777" y="2094684"/>
          <a:ext cx="458038" cy="436393"/>
        </a:xfrm>
        <a:custGeom>
          <a:avLst/>
          <a:gdLst/>
          <a:ahLst/>
          <a:cxnLst/>
          <a:pathLst>
            <a:path w="721" h="687">
              <a:moveTo>
                <a:pt x="0" y="687"/>
              </a:moveTo>
              <a:lnTo>
                <a:pt x="361" y="687"/>
              </a:lnTo>
              <a:lnTo>
                <a:pt x="361" y="0"/>
              </a:lnTo>
              <a:lnTo>
                <a:pt x="721" y="0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800"/>
          </a:lvl1pPr>
          <a:lvl2pPr marL="228600" indent="-228600" algn="ctr">
            <a:defRPr sz="2200"/>
          </a:lvl2pPr>
          <a:lvl3pPr marL="457200" indent="-228600" algn="ctr">
            <a:defRPr sz="2200"/>
          </a:lvl3pPr>
          <a:lvl4pPr marL="685800" indent="-228600" algn="ctr">
            <a:defRPr sz="2200"/>
          </a:lvl4pPr>
          <a:lvl5pPr marL="914400" indent="-228600" algn="ctr">
            <a:defRPr sz="2200"/>
          </a:lvl5pPr>
          <a:lvl6pPr marL="1143000" indent="-228600" algn="ctr">
            <a:defRPr sz="2200"/>
          </a:lvl6pPr>
          <a:lvl7pPr marL="1371600" indent="-228600" algn="ctr">
            <a:defRPr sz="2200"/>
          </a:lvl7pPr>
          <a:lvl8pPr marL="1600200" indent="-228600" algn="ctr">
            <a:defRPr sz="2200"/>
          </a:lvl8pPr>
          <a:lvl9pPr marL="1828800" indent="-228600" algn="ctr">
            <a:defRPr sz="2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6408777" y="2094684"/>
        <a:ext cx="458038" cy="436393"/>
      </dsp:txXfrm>
    </dsp:sp>
    <dsp:sp modelId="{3298C481-6B0D-7D4C-AB51-0AA065760FFC}">
      <dsp:nvSpPr>
        <dsp:cNvPr id="16" name="任意多边形 15"/>
        <dsp:cNvSpPr/>
      </dsp:nvSpPr>
      <dsp:spPr bwMode="white">
        <a:xfrm>
          <a:off x="6408777" y="2531077"/>
          <a:ext cx="458038" cy="436393"/>
        </a:xfrm>
        <a:custGeom>
          <a:avLst/>
          <a:gdLst/>
          <a:ahLst/>
          <a:cxnLst/>
          <a:pathLst>
            <a:path w="721" h="687">
              <a:moveTo>
                <a:pt x="0" y="0"/>
              </a:moveTo>
              <a:lnTo>
                <a:pt x="361" y="0"/>
              </a:lnTo>
              <a:lnTo>
                <a:pt x="361" y="687"/>
              </a:lnTo>
              <a:lnTo>
                <a:pt x="721" y="687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800"/>
          </a:lvl1pPr>
          <a:lvl2pPr marL="228600" indent="-228600" algn="ctr">
            <a:defRPr sz="2200"/>
          </a:lvl2pPr>
          <a:lvl3pPr marL="457200" indent="-228600" algn="ctr">
            <a:defRPr sz="2200"/>
          </a:lvl3pPr>
          <a:lvl4pPr marL="685800" indent="-228600" algn="ctr">
            <a:defRPr sz="2200"/>
          </a:lvl4pPr>
          <a:lvl5pPr marL="914400" indent="-228600" algn="ctr">
            <a:defRPr sz="2200"/>
          </a:lvl5pPr>
          <a:lvl6pPr marL="1143000" indent="-228600" algn="ctr">
            <a:defRPr sz="2200"/>
          </a:lvl6pPr>
          <a:lvl7pPr marL="1371600" indent="-228600" algn="ctr">
            <a:defRPr sz="2200"/>
          </a:lvl7pPr>
          <a:lvl8pPr marL="1600200" indent="-228600" algn="ctr">
            <a:defRPr sz="2200"/>
          </a:lvl8pPr>
          <a:lvl9pPr marL="1828800" indent="-228600" algn="ctr">
            <a:defRPr sz="2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6408777" y="2531077"/>
        <a:ext cx="458038" cy="436393"/>
      </dsp:txXfrm>
    </dsp:sp>
    <dsp:sp modelId="{9E1C734B-D1DD-CF40-9998-711FC161E797}">
      <dsp:nvSpPr>
        <dsp:cNvPr id="18" name="任意多边形 17"/>
        <dsp:cNvSpPr/>
      </dsp:nvSpPr>
      <dsp:spPr bwMode="white">
        <a:xfrm>
          <a:off x="1068609" y="3792506"/>
          <a:ext cx="458038" cy="276216"/>
        </a:xfrm>
        <a:custGeom>
          <a:avLst/>
          <a:gdLst/>
          <a:ahLst/>
          <a:cxnLst/>
          <a:pathLst>
            <a:path w="721" h="435">
              <a:moveTo>
                <a:pt x="0" y="0"/>
              </a:moveTo>
              <a:lnTo>
                <a:pt x="361" y="0"/>
              </a:lnTo>
              <a:lnTo>
                <a:pt x="361" y="435"/>
              </a:lnTo>
              <a:lnTo>
                <a:pt x="721" y="435"/>
              </a:lnTo>
            </a:path>
          </a:pathLst>
        </a:custGeom>
        <a:sp3d z="-40000" prstMaterial="matte"/>
      </dsp:spPr>
      <dsp:style>
        <a:lnRef idx="2">
          <a:schemeClr val="accent1">
            <a:shade val="6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700"/>
          </a:lvl1pPr>
          <a:lvl2pPr marL="114300" indent="-114300" algn="ctr">
            <a:defRPr sz="1300"/>
          </a:lvl2pPr>
          <a:lvl3pPr marL="228600" indent="-114300" algn="ctr">
            <a:defRPr sz="1300"/>
          </a:lvl3pPr>
          <a:lvl4pPr marL="342900" indent="-114300" algn="ctr">
            <a:defRPr sz="1300"/>
          </a:lvl4pPr>
          <a:lvl5pPr marL="457200" indent="-114300" algn="ctr">
            <a:defRPr sz="1300"/>
          </a:lvl5pPr>
          <a:lvl6pPr marL="571500" indent="-114300" algn="ctr">
            <a:defRPr sz="1300"/>
          </a:lvl6pPr>
          <a:lvl7pPr marL="685800" indent="-114300" algn="ctr">
            <a:defRPr sz="1300"/>
          </a:lvl7pPr>
          <a:lvl8pPr marL="800100" indent="-114300" algn="ctr">
            <a:defRPr sz="1300"/>
          </a:lvl8pPr>
          <a:lvl9pPr marL="914400" indent="-114300" algn="ctr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1068609" y="3792506"/>
        <a:ext cx="458038" cy="276216"/>
      </dsp:txXfrm>
    </dsp:sp>
    <dsp:sp modelId="{A2A82A70-8C42-8449-87AE-CF6A0F0C5F71}">
      <dsp:nvSpPr>
        <dsp:cNvPr id="20" name="任意多边形 19"/>
        <dsp:cNvSpPr/>
      </dsp:nvSpPr>
      <dsp:spPr bwMode="white">
        <a:xfrm>
          <a:off x="3068721" y="3513965"/>
          <a:ext cx="458038" cy="554756"/>
        </a:xfrm>
        <a:custGeom>
          <a:avLst/>
          <a:gdLst/>
          <a:ahLst/>
          <a:cxnLst/>
          <a:pathLst>
            <a:path w="721" h="874">
              <a:moveTo>
                <a:pt x="0" y="874"/>
              </a:moveTo>
              <a:lnTo>
                <a:pt x="361" y="874"/>
              </a:lnTo>
              <a:lnTo>
                <a:pt x="361" y="0"/>
              </a:lnTo>
              <a:lnTo>
                <a:pt x="721" y="0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3600"/>
          </a:lvl1pPr>
          <a:lvl2pPr marL="285750" indent="-285750" algn="ctr">
            <a:defRPr sz="2800"/>
          </a:lvl2pPr>
          <a:lvl3pPr marL="571500" indent="-285750" algn="ctr">
            <a:defRPr sz="2800"/>
          </a:lvl3pPr>
          <a:lvl4pPr marL="857250" indent="-285750" algn="ctr">
            <a:defRPr sz="2800"/>
          </a:lvl4pPr>
          <a:lvl5pPr marL="1143000" indent="-285750" algn="ctr">
            <a:defRPr sz="2800"/>
          </a:lvl5pPr>
          <a:lvl6pPr marL="1428750" indent="-285750" algn="ctr">
            <a:defRPr sz="2800"/>
          </a:lvl6pPr>
          <a:lvl7pPr marL="1714500" indent="-285750" algn="ctr">
            <a:defRPr sz="2800"/>
          </a:lvl7pPr>
          <a:lvl8pPr marL="2000250" indent="-285750" algn="ctr">
            <a:defRPr sz="2800"/>
          </a:lvl8pPr>
          <a:lvl9pPr marL="2286000" indent="-285750" algn="ctr">
            <a:defRPr sz="2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3068721" y="3513965"/>
        <a:ext cx="458038" cy="554756"/>
      </dsp:txXfrm>
    </dsp:sp>
    <dsp:sp modelId="{6C5C31CE-33C5-754D-9663-A11BAD4F9997}">
      <dsp:nvSpPr>
        <dsp:cNvPr id="22" name="任意多边形 21"/>
        <dsp:cNvSpPr/>
      </dsp:nvSpPr>
      <dsp:spPr bwMode="white">
        <a:xfrm>
          <a:off x="3068721" y="4068721"/>
          <a:ext cx="458038" cy="546496"/>
        </a:xfrm>
        <a:custGeom>
          <a:avLst/>
          <a:gdLst/>
          <a:ahLst/>
          <a:cxnLst/>
          <a:pathLst>
            <a:path w="721" h="861">
              <a:moveTo>
                <a:pt x="0" y="0"/>
              </a:moveTo>
              <a:lnTo>
                <a:pt x="361" y="0"/>
              </a:lnTo>
              <a:lnTo>
                <a:pt x="361" y="861"/>
              </a:lnTo>
              <a:lnTo>
                <a:pt x="721" y="861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3500"/>
          </a:lvl1pPr>
          <a:lvl2pPr marL="228600" indent="-228600" algn="ctr">
            <a:defRPr sz="2700"/>
          </a:lvl2pPr>
          <a:lvl3pPr marL="457200" indent="-228600" algn="ctr">
            <a:defRPr sz="2700"/>
          </a:lvl3pPr>
          <a:lvl4pPr marL="685800" indent="-228600" algn="ctr">
            <a:defRPr sz="2700"/>
          </a:lvl4pPr>
          <a:lvl5pPr marL="914400" indent="-228600" algn="ctr">
            <a:defRPr sz="2700"/>
          </a:lvl5pPr>
          <a:lvl6pPr marL="1143000" indent="-228600" algn="ctr">
            <a:defRPr sz="2700"/>
          </a:lvl6pPr>
          <a:lvl7pPr marL="1371600" indent="-228600" algn="ctr">
            <a:defRPr sz="2700"/>
          </a:lvl7pPr>
          <a:lvl8pPr marL="1600200" indent="-228600" algn="ctr">
            <a:defRPr sz="2700"/>
          </a:lvl8pPr>
          <a:lvl9pPr marL="1828800" indent="-228600" algn="ctr">
            <a:defRPr sz="2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3068721" y="4068721"/>
        <a:ext cx="458038" cy="546496"/>
      </dsp:txXfrm>
    </dsp:sp>
    <dsp:sp modelId="{252AAE31-9168-1046-BDD5-0721BCB48412}">
      <dsp:nvSpPr>
        <dsp:cNvPr id="24" name="任意多边形 23"/>
        <dsp:cNvSpPr/>
      </dsp:nvSpPr>
      <dsp:spPr bwMode="white">
        <a:xfrm>
          <a:off x="1068609" y="3792506"/>
          <a:ext cx="458038" cy="2134214"/>
        </a:xfrm>
        <a:custGeom>
          <a:avLst/>
          <a:gdLst/>
          <a:ahLst/>
          <a:cxnLst/>
          <a:pathLst>
            <a:path w="721" h="3361">
              <a:moveTo>
                <a:pt x="0" y="0"/>
              </a:moveTo>
              <a:lnTo>
                <a:pt x="361" y="0"/>
              </a:lnTo>
              <a:lnTo>
                <a:pt x="361" y="3361"/>
              </a:lnTo>
              <a:lnTo>
                <a:pt x="721" y="3361"/>
              </a:lnTo>
            </a:path>
          </a:pathLst>
        </a:custGeom>
        <a:sp3d z="-40000" prstMaterial="matte"/>
      </dsp:spPr>
      <dsp:style>
        <a:lnRef idx="2">
          <a:schemeClr val="accent1">
            <a:shade val="6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0"/>
          </a:lvl1pPr>
          <a:lvl2pPr marL="285750" indent="-285750" algn="ctr">
            <a:defRPr sz="3900"/>
          </a:lvl2pPr>
          <a:lvl3pPr marL="571500" indent="-285750" algn="ctr">
            <a:defRPr sz="3900"/>
          </a:lvl3pPr>
          <a:lvl4pPr marL="857250" indent="-285750" algn="ctr">
            <a:defRPr sz="3900"/>
          </a:lvl4pPr>
          <a:lvl5pPr marL="1143000" indent="-285750" algn="ctr">
            <a:defRPr sz="3900"/>
          </a:lvl5pPr>
          <a:lvl6pPr marL="1428750" indent="-285750" algn="ctr">
            <a:defRPr sz="3900"/>
          </a:lvl6pPr>
          <a:lvl7pPr marL="1714500" indent="-285750" algn="ctr">
            <a:defRPr sz="3900"/>
          </a:lvl7pPr>
          <a:lvl8pPr marL="2000250" indent="-285750" algn="ctr">
            <a:defRPr sz="3900"/>
          </a:lvl8pPr>
          <a:lvl9pPr marL="2286000" indent="-285750" algn="ctr">
            <a:defRPr sz="3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1068609" y="3792506"/>
        <a:ext cx="458038" cy="2134214"/>
      </dsp:txXfrm>
    </dsp:sp>
    <dsp:sp modelId="{4FDB040A-756C-2844-8A0A-CDF60985362A}">
      <dsp:nvSpPr>
        <dsp:cNvPr id="26" name="任意多边形 25"/>
        <dsp:cNvSpPr/>
      </dsp:nvSpPr>
      <dsp:spPr bwMode="white">
        <a:xfrm>
          <a:off x="3117136" y="5573804"/>
          <a:ext cx="451556" cy="352916"/>
        </a:xfrm>
        <a:custGeom>
          <a:avLst/>
          <a:gdLst/>
          <a:ahLst/>
          <a:cxnLst/>
          <a:pathLst>
            <a:path w="711" h="556">
              <a:moveTo>
                <a:pt x="0" y="556"/>
              </a:moveTo>
              <a:lnTo>
                <a:pt x="356" y="556"/>
              </a:lnTo>
              <a:lnTo>
                <a:pt x="356" y="0"/>
              </a:lnTo>
              <a:lnTo>
                <a:pt x="711" y="0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200"/>
          </a:lvl1pPr>
          <a:lvl2pPr marL="171450" indent="-171450" algn="ctr">
            <a:defRPr sz="1700"/>
          </a:lvl2pPr>
          <a:lvl3pPr marL="342900" indent="-171450" algn="ctr">
            <a:defRPr sz="1700"/>
          </a:lvl3pPr>
          <a:lvl4pPr marL="514350" indent="-171450" algn="ctr">
            <a:defRPr sz="1700"/>
          </a:lvl4pPr>
          <a:lvl5pPr marL="685800" indent="-171450" algn="ctr">
            <a:defRPr sz="1700"/>
          </a:lvl5pPr>
          <a:lvl6pPr marL="857250" indent="-171450" algn="ctr">
            <a:defRPr sz="1700"/>
          </a:lvl6pPr>
          <a:lvl7pPr marL="1028700" indent="-171450" algn="ctr">
            <a:defRPr sz="1700"/>
          </a:lvl7pPr>
          <a:lvl8pPr marL="1200150" indent="-171450" algn="ctr">
            <a:defRPr sz="1700"/>
          </a:lvl8pPr>
          <a:lvl9pPr marL="1371600" indent="-171450" algn="ctr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3117136" y="5573804"/>
        <a:ext cx="451556" cy="352916"/>
      </dsp:txXfrm>
    </dsp:sp>
    <dsp:sp modelId="{FDB3BBD6-A3CB-D74A-93B0-700CF801079D}">
      <dsp:nvSpPr>
        <dsp:cNvPr id="28" name="任意多边形 27"/>
        <dsp:cNvSpPr/>
      </dsp:nvSpPr>
      <dsp:spPr bwMode="white">
        <a:xfrm>
          <a:off x="3117136" y="5926720"/>
          <a:ext cx="458038" cy="403831"/>
        </a:xfrm>
        <a:custGeom>
          <a:avLst/>
          <a:gdLst/>
          <a:ahLst/>
          <a:cxnLst/>
          <a:pathLst>
            <a:path w="721" h="636">
              <a:moveTo>
                <a:pt x="0" y="0"/>
              </a:moveTo>
              <a:lnTo>
                <a:pt x="361" y="0"/>
              </a:lnTo>
              <a:lnTo>
                <a:pt x="361" y="636"/>
              </a:lnTo>
              <a:lnTo>
                <a:pt x="721" y="636"/>
              </a:lnTo>
            </a:path>
          </a:pathLst>
        </a:custGeom>
        <a:sp3d z="-40000" prstMaterial="matte"/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3117136" y="5926720"/>
        <a:ext cx="458038" cy="403831"/>
      </dsp:txXfrm>
    </dsp:sp>
    <dsp:sp modelId="{DE29E856-63F6-E34F-86E3-C742F496EE9F}">
      <dsp:nvSpPr>
        <dsp:cNvPr id="3" name="流程图: 终止 2"/>
        <dsp:cNvSpPr/>
      </dsp:nvSpPr>
      <dsp:spPr bwMode="white">
        <a:xfrm rot="16200000">
          <a:off x="-1132502" y="3428837"/>
          <a:ext cx="3674884" cy="727337"/>
        </a:xfrm>
        <a:prstGeom prst="flowChartTerminator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vert" lIns="19050" tIns="19050" rIns="19050" bIns="19050" anchor="ctr"/>
        <a:lstStyle>
          <a:lvl1pPr algn="ctr">
            <a:defRPr sz="3000"/>
          </a:lvl1pPr>
          <a:lvl2pPr marL="228600" indent="-228600" algn="ctr">
            <a:defRPr sz="2300"/>
          </a:lvl2pPr>
          <a:lvl3pPr marL="457200" indent="-228600" algn="ctr">
            <a:defRPr sz="2300"/>
          </a:lvl3pPr>
          <a:lvl4pPr marL="685800" indent="-228600" algn="ctr">
            <a:defRPr sz="2300"/>
          </a:lvl4pPr>
          <a:lvl5pPr marL="914400" indent="-228600" algn="ctr">
            <a:defRPr sz="2300"/>
          </a:lvl5pPr>
          <a:lvl6pPr marL="1143000" indent="-228600" algn="ctr">
            <a:defRPr sz="2300"/>
          </a:lvl6pPr>
          <a:lvl7pPr marL="1371600" indent="-228600" algn="ctr">
            <a:defRPr sz="2300"/>
          </a:lvl7pPr>
          <a:lvl8pPr marL="1600200" indent="-228600" algn="ctr">
            <a:defRPr sz="2300"/>
          </a:lvl8pPr>
          <a:lvl9pPr marL="1828800" indent="-228600" algn="ctr">
            <a:defRPr sz="2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b="1" dirty="0">
              <a:solidFill>
                <a:schemeClr val="tx1"/>
              </a:solidFill>
            </a:rPr>
            <a:t>教师职业的发展</a:t>
          </a:r>
        </a:p>
      </dsp:txBody>
      <dsp:txXfrm rot="16200000">
        <a:off x="-1132502" y="3428837"/>
        <a:ext cx="3674884" cy="727337"/>
      </dsp:txXfrm>
    </dsp:sp>
    <dsp:sp modelId="{202FABED-AC3D-1D45-BC94-2A3E8E32B184}">
      <dsp:nvSpPr>
        <dsp:cNvPr id="5" name="流程图: 延期 4"/>
        <dsp:cNvSpPr/>
      </dsp:nvSpPr>
      <dsp:spPr bwMode="white">
        <a:xfrm>
          <a:off x="1526646" y="1309178"/>
          <a:ext cx="1593009" cy="698228"/>
        </a:xfrm>
        <a:prstGeom prst="flowChartDelay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u="sng" dirty="0">
              <a:solidFill>
                <a:schemeClr val="tx1"/>
              </a:solidFill>
            </a:rPr>
            <a:t>非专门化</a:t>
          </a:r>
        </a:p>
      </dsp:txBody>
      <dsp:txXfrm>
        <a:off x="1526646" y="1309178"/>
        <a:ext cx="1593009" cy="698228"/>
      </dsp:txXfrm>
    </dsp:sp>
    <dsp:sp modelId="{DE7ED039-1195-A149-8CBD-10E7C752B201}">
      <dsp:nvSpPr>
        <dsp:cNvPr id="7" name="五边形 6"/>
        <dsp:cNvSpPr/>
      </dsp:nvSpPr>
      <dsp:spPr bwMode="white">
        <a:xfrm>
          <a:off x="3577693" y="436393"/>
          <a:ext cx="3336414" cy="698228"/>
        </a:xfrm>
        <a:prstGeom prst="homePlate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dirty="0">
              <a:solidFill>
                <a:schemeClr val="tx1"/>
              </a:solidFill>
            </a:rPr>
            <a:t>非职业化：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兼职</a:t>
          </a:r>
          <a:r>
            <a:rPr lang="zh-CN" altLang="en-US" sz="2000" b="1" dirty="0">
              <a:solidFill>
                <a:schemeClr val="tx1"/>
              </a:solidFill>
            </a:rPr>
            <a:t>教师</a:t>
          </a:r>
        </a:p>
      </dsp:txBody>
      <dsp:txXfrm>
        <a:off x="3577693" y="436393"/>
        <a:ext cx="3336414" cy="698228"/>
      </dsp:txXfrm>
    </dsp:sp>
    <dsp:sp modelId="{0BFEFD1E-BD9E-514E-BAF7-EF6E42612688}">
      <dsp:nvSpPr>
        <dsp:cNvPr id="9" name="矩形 8"/>
        <dsp:cNvSpPr/>
      </dsp:nvSpPr>
      <dsp:spPr bwMode="white">
        <a:xfrm>
          <a:off x="7372145" y="0"/>
          <a:ext cx="2290188" cy="698228"/>
        </a:xfrm>
        <a:prstGeom prst="rect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3335" tIns="13335" rIns="13335" bIns="13335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>
              <a:solidFill>
                <a:schemeClr val="tx1"/>
              </a:solidFill>
            </a:rPr>
            <a:t>我国：西周（学在官府、政教合一）</a:t>
          </a:r>
        </a:p>
      </dsp:txBody>
      <dsp:txXfrm>
        <a:off x="7372145" y="0"/>
        <a:ext cx="2290188" cy="698228"/>
      </dsp:txXfrm>
    </dsp:sp>
    <dsp:sp modelId="{5A53C2CF-A6D3-3047-8AD4-2C81EE76601C}">
      <dsp:nvSpPr>
        <dsp:cNvPr id="11" name="矩形 10"/>
        <dsp:cNvSpPr/>
      </dsp:nvSpPr>
      <dsp:spPr bwMode="white">
        <a:xfrm>
          <a:off x="7372145" y="872785"/>
          <a:ext cx="2664771" cy="698228"/>
        </a:xfrm>
        <a:prstGeom prst="rect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3335" tIns="13335" rIns="13335" bIns="13335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>
              <a:solidFill>
                <a:schemeClr val="tx1"/>
              </a:solidFill>
            </a:rPr>
            <a:t>西方：</a:t>
          </a:r>
          <a:r>
            <a:rPr lang="zh-CN" altLang="en-US" dirty="0">
              <a:solidFill>
                <a:schemeClr val="tx1"/>
              </a:solidFill>
              <a:sym typeface="Wingdings" panose="05000000000000000000" pitchFamily="2" charset="2"/>
            </a:rPr>
            <a:t>古埃及（以僧为师、以吏为师）</a:t>
          </a:r>
          <a:endParaRPr lang="zh-CN" altLang="en-US" dirty="0">
            <a:solidFill>
              <a:schemeClr val="tx1"/>
            </a:solidFill>
          </a:endParaRPr>
        </a:p>
      </dsp:txBody>
      <dsp:txXfrm>
        <a:off x="7372145" y="872785"/>
        <a:ext cx="2664771" cy="698228"/>
      </dsp:txXfrm>
    </dsp:sp>
    <dsp:sp modelId="{DD413AC7-3E45-684D-A9B9-622CC63577E6}">
      <dsp:nvSpPr>
        <dsp:cNvPr id="13" name="五边形 12"/>
        <dsp:cNvSpPr/>
      </dsp:nvSpPr>
      <dsp:spPr bwMode="white">
        <a:xfrm>
          <a:off x="3577693" y="2181963"/>
          <a:ext cx="2831084" cy="698228"/>
        </a:xfrm>
        <a:prstGeom prst="homePlate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dirty="0">
              <a:solidFill>
                <a:schemeClr val="tx1"/>
              </a:solidFill>
            </a:rPr>
            <a:t>职业化：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专职</a:t>
          </a:r>
          <a:r>
            <a:rPr lang="zh-CN" altLang="en-US" sz="2000" b="1" dirty="0">
              <a:solidFill>
                <a:schemeClr val="tx1"/>
              </a:solidFill>
            </a:rPr>
            <a:t>教师</a:t>
          </a:r>
        </a:p>
      </dsp:txBody>
      <dsp:txXfrm>
        <a:off x="3577693" y="2181963"/>
        <a:ext cx="2831084" cy="698228"/>
      </dsp:txXfrm>
    </dsp:sp>
    <dsp:sp modelId="{021C876B-FFFA-A340-9A30-E746445C1A80}">
      <dsp:nvSpPr>
        <dsp:cNvPr id="15" name="矩形 14"/>
        <dsp:cNvSpPr/>
      </dsp:nvSpPr>
      <dsp:spPr bwMode="white">
        <a:xfrm>
          <a:off x="6866815" y="1745570"/>
          <a:ext cx="3213637" cy="698228"/>
        </a:xfrm>
        <a:prstGeom prst="rect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3335" tIns="13335" rIns="13335" bIns="13335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>
              <a:solidFill>
                <a:schemeClr val="tx1"/>
              </a:solidFill>
            </a:rPr>
            <a:t>我国：春秋（诸子百家）</a:t>
          </a:r>
        </a:p>
      </dsp:txBody>
      <dsp:txXfrm>
        <a:off x="6866815" y="1745570"/>
        <a:ext cx="3213637" cy="698228"/>
      </dsp:txXfrm>
    </dsp:sp>
    <dsp:sp modelId="{87901699-C29E-484E-A6EC-9FA806C7D446}">
      <dsp:nvSpPr>
        <dsp:cNvPr id="17" name="矩形 16"/>
        <dsp:cNvSpPr/>
      </dsp:nvSpPr>
      <dsp:spPr bwMode="white">
        <a:xfrm>
          <a:off x="6866815" y="2618355"/>
          <a:ext cx="3049500" cy="698228"/>
        </a:xfrm>
        <a:prstGeom prst="rect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3335" tIns="13335" rIns="13335" bIns="13335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>
              <a:solidFill>
                <a:schemeClr val="tx1"/>
              </a:solidFill>
            </a:rPr>
            <a:t>西方：智者派（云游四方、教书谋生）</a:t>
          </a:r>
        </a:p>
      </dsp:txBody>
      <dsp:txXfrm>
        <a:off x="6866815" y="2618355"/>
        <a:ext cx="3049500" cy="698228"/>
      </dsp:txXfrm>
    </dsp:sp>
    <dsp:sp modelId="{EDFAD451-B7EC-564F-89E6-A622569718BD}">
      <dsp:nvSpPr>
        <dsp:cNvPr id="19" name="流程图: 延期 18"/>
        <dsp:cNvSpPr/>
      </dsp:nvSpPr>
      <dsp:spPr bwMode="white">
        <a:xfrm>
          <a:off x="1526646" y="3719607"/>
          <a:ext cx="1542075" cy="698228"/>
        </a:xfrm>
        <a:prstGeom prst="flowChartDelay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7780" tIns="17780" rIns="17780" bIns="1778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u="sng" dirty="0">
              <a:solidFill>
                <a:schemeClr val="tx1"/>
              </a:solidFill>
            </a:rPr>
            <a:t>专门化</a:t>
          </a:r>
        </a:p>
      </dsp:txBody>
      <dsp:txXfrm>
        <a:off x="1526646" y="3719607"/>
        <a:ext cx="1542075" cy="698228"/>
      </dsp:txXfrm>
    </dsp:sp>
    <dsp:sp modelId="{5162FEC8-F9C9-AE46-9572-462064056C6F}">
      <dsp:nvSpPr>
        <dsp:cNvPr id="21" name="五边形 20"/>
        <dsp:cNvSpPr/>
      </dsp:nvSpPr>
      <dsp:spPr bwMode="white">
        <a:xfrm>
          <a:off x="3526759" y="3054748"/>
          <a:ext cx="2937784" cy="918435"/>
        </a:xfrm>
        <a:prstGeom prst="homePlate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dirty="0">
              <a:solidFill>
                <a:schemeClr val="tx1"/>
              </a:solidFill>
            </a:rPr>
            <a:t>西方：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法国</a:t>
          </a:r>
          <a:endParaRPr lang="en-US" altLang="zh-CN" sz="2000" b="1" dirty="0">
            <a:solidFill>
              <a:schemeClr val="tx1"/>
            </a:solidFill>
            <a:highlight>
              <a:srgbClr val="FFFF00"/>
            </a:highlight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dirty="0">
              <a:solidFill>
                <a:schemeClr val="tx1"/>
              </a:solidFill>
            </a:rPr>
            <a:t>拉萨尔师资学校</a:t>
          </a:r>
          <a:endParaRPr lang="zh-CN" altLang="en-US" sz="1600" b="1" dirty="0">
            <a:solidFill>
              <a:schemeClr val="tx1"/>
            </a:solidFill>
          </a:endParaRPr>
        </a:p>
      </dsp:txBody>
      <dsp:txXfrm>
        <a:off x="3526759" y="3054748"/>
        <a:ext cx="2937784" cy="918435"/>
      </dsp:txXfrm>
    </dsp:sp>
    <dsp:sp modelId="{D1DA9A3E-21F9-2645-97DF-3BB0B3C69DA4}">
      <dsp:nvSpPr>
        <dsp:cNvPr id="23" name="五边形 22"/>
        <dsp:cNvSpPr/>
      </dsp:nvSpPr>
      <dsp:spPr bwMode="white">
        <a:xfrm>
          <a:off x="3526759" y="4147740"/>
          <a:ext cx="4550558" cy="934955"/>
        </a:xfrm>
        <a:prstGeom prst="homePlate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dirty="0">
              <a:solidFill>
                <a:schemeClr val="tx1"/>
              </a:solidFill>
            </a:rPr>
            <a:t>中国：南洋公学</a:t>
          </a:r>
          <a:endParaRPr lang="en-US" altLang="zh-CN" sz="2000" b="1" dirty="0">
            <a:solidFill>
              <a:schemeClr val="tx1"/>
            </a:solidFill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dirty="0">
              <a:solidFill>
                <a:schemeClr val="tx1"/>
              </a:solidFill>
            </a:rPr>
            <a:t>（上院、中院、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师范院、外院</a:t>
          </a:r>
          <a:r>
            <a:rPr lang="zh-CN" altLang="en-US" sz="2000" b="1" dirty="0">
              <a:solidFill>
                <a:schemeClr val="tx1"/>
              </a:solidFill>
            </a:rPr>
            <a:t>）</a:t>
          </a:r>
          <a:endParaRPr lang="zh-CN" altLang="en-US" sz="1600" b="1" dirty="0">
            <a:solidFill>
              <a:schemeClr val="tx1"/>
            </a:solidFill>
          </a:endParaRPr>
        </a:p>
      </dsp:txBody>
      <dsp:txXfrm>
        <a:off x="3526759" y="4147740"/>
        <a:ext cx="4550558" cy="934955"/>
      </dsp:txXfrm>
    </dsp:sp>
    <dsp:sp modelId="{36C24DA5-6A60-C24A-B563-FBC23FC52FF4}">
      <dsp:nvSpPr>
        <dsp:cNvPr id="25" name="流程图: 延期 24"/>
        <dsp:cNvSpPr/>
      </dsp:nvSpPr>
      <dsp:spPr bwMode="white">
        <a:xfrm>
          <a:off x="1526646" y="5577606"/>
          <a:ext cx="1590490" cy="698228"/>
        </a:xfrm>
        <a:prstGeom prst="flowChartDelay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7780" tIns="17780" rIns="17780" bIns="1778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u="sng" dirty="0">
              <a:solidFill>
                <a:schemeClr val="tx1"/>
              </a:solidFill>
            </a:rPr>
            <a:t>专业化</a:t>
          </a:r>
        </a:p>
      </dsp:txBody>
      <dsp:txXfrm>
        <a:off x="1526646" y="5577606"/>
        <a:ext cx="1590490" cy="698228"/>
      </dsp:txXfrm>
    </dsp:sp>
    <dsp:sp modelId="{867862D8-E801-0C48-BF87-307360A368FE}">
      <dsp:nvSpPr>
        <dsp:cNvPr id="27" name="五边形 26"/>
        <dsp:cNvSpPr/>
      </dsp:nvSpPr>
      <dsp:spPr bwMode="white">
        <a:xfrm>
          <a:off x="3568692" y="5257252"/>
          <a:ext cx="7634937" cy="633104"/>
        </a:xfrm>
        <a:prstGeom prst="homePlate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dirty="0">
              <a:solidFill>
                <a:schemeClr val="tx1"/>
              </a:solidFill>
            </a:rPr>
            <a:t>世界：</a:t>
          </a:r>
          <a:r>
            <a:rPr lang="en-US" altLang="zh-CN" sz="2000" b="1" dirty="0">
              <a:solidFill>
                <a:schemeClr val="tx1"/>
              </a:solidFill>
            </a:rPr>
            <a:t>《</a:t>
          </a:r>
          <a:r>
            <a:rPr lang="zh-CN" altLang="en-US" sz="2000" b="1" dirty="0">
              <a:solidFill>
                <a:schemeClr val="tx1"/>
              </a:solidFill>
            </a:rPr>
            <a:t>关于</a:t>
          </a:r>
          <a:r>
            <a:rPr lang="zh-CN" altLang="en-US" sz="2000" b="1" dirty="0">
              <a:solidFill>
                <a:schemeClr val="tx1"/>
              </a:solidFill>
              <a:highlight>
                <a:srgbClr val="FFFF00"/>
              </a:highlight>
            </a:rPr>
            <a:t>教师地位</a:t>
          </a:r>
          <a:r>
            <a:rPr lang="zh-CN" altLang="en-US" sz="2000" b="1" dirty="0">
              <a:solidFill>
                <a:schemeClr val="tx1"/>
              </a:solidFill>
            </a:rPr>
            <a:t>的建议</a:t>
          </a:r>
          <a:r>
            <a:rPr lang="en-US" altLang="zh-CN" sz="2000" b="1" dirty="0">
              <a:solidFill>
                <a:schemeClr val="tx1"/>
              </a:solidFill>
            </a:rPr>
            <a:t>》《</a:t>
          </a:r>
          <a:r>
            <a:rPr lang="zh-CN" altLang="en-US" sz="2000" b="1" dirty="0">
              <a:solidFill>
                <a:schemeClr val="tx1"/>
              </a:solidFill>
            </a:rPr>
            <a:t>国际标准职业分类</a:t>
          </a:r>
          <a:r>
            <a:rPr lang="en-US" altLang="zh-CN" sz="2000" b="1" dirty="0">
              <a:solidFill>
                <a:schemeClr val="tx1"/>
              </a:solidFill>
            </a:rPr>
            <a:t>》</a:t>
          </a:r>
          <a:endParaRPr lang="zh-CN" altLang="en-US" sz="2000" b="1" dirty="0">
            <a:solidFill>
              <a:schemeClr val="tx1"/>
            </a:solidFill>
          </a:endParaRPr>
        </a:p>
      </dsp:txBody>
      <dsp:txXfrm>
        <a:off x="3568692" y="5257252"/>
        <a:ext cx="7634937" cy="633104"/>
      </dsp:txXfrm>
    </dsp:sp>
    <dsp:sp modelId="{3CA18066-BE38-F94C-8FA0-B702A00D0EA7}">
      <dsp:nvSpPr>
        <dsp:cNvPr id="29" name="五边形 28"/>
        <dsp:cNvSpPr/>
      </dsp:nvSpPr>
      <dsp:spPr bwMode="white">
        <a:xfrm>
          <a:off x="3575174" y="6064913"/>
          <a:ext cx="5868835" cy="531275"/>
        </a:xfrm>
        <a:prstGeom prst="homePlate">
          <a:avLst/>
        </a:prstGeom>
        <a:sp3d prstMaterial="translucentPowder">
          <a:bevelT w="127000" h="25400" prst="softRound"/>
        </a:sp3d>
      </dsp:spPr>
      <dsp:style>
        <a:lnRef idx="0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1430" tIns="11430" rIns="11430" bIns="1143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dirty="0">
              <a:solidFill>
                <a:schemeClr val="tx1"/>
              </a:solidFill>
            </a:rPr>
            <a:t>中国：</a:t>
          </a:r>
          <a:r>
            <a:rPr lang="en-US" altLang="zh-CN" sz="1800" b="1" dirty="0">
              <a:solidFill>
                <a:schemeClr val="tx1"/>
              </a:solidFill>
            </a:rPr>
            <a:t>《</a:t>
          </a:r>
          <a:r>
            <a:rPr lang="zh-CN" altLang="en-US" sz="1800" b="1" dirty="0">
              <a:solidFill>
                <a:schemeClr val="tx1"/>
              </a:solidFill>
            </a:rPr>
            <a:t>教师法</a:t>
          </a:r>
          <a:r>
            <a:rPr lang="en-US" altLang="zh-CN" sz="1800" b="1" dirty="0">
              <a:solidFill>
                <a:schemeClr val="tx1"/>
              </a:solidFill>
            </a:rPr>
            <a:t>》</a:t>
          </a:r>
          <a:r>
            <a:rPr lang="zh-CN" altLang="en-US" sz="1800" b="1" dirty="0">
              <a:solidFill>
                <a:schemeClr val="tx1"/>
              </a:solidFill>
            </a:rPr>
            <a:t>教育教学职责的</a:t>
          </a:r>
          <a:r>
            <a:rPr lang="zh-CN" altLang="en-US" sz="1800" b="1" dirty="0">
              <a:solidFill>
                <a:schemeClr val="tx1"/>
              </a:solidFill>
              <a:highlight>
                <a:srgbClr val="FFFF00"/>
              </a:highlight>
            </a:rPr>
            <a:t>专业人员</a:t>
          </a:r>
          <a:endParaRPr lang="zh-CN" altLang="en-US" sz="1400" b="1" dirty="0">
            <a:solidFill>
              <a:schemeClr val="tx1"/>
            </a:solidFill>
            <a:highlight>
              <a:srgbClr val="FFFF00"/>
            </a:highlight>
          </a:endParaRPr>
        </a:p>
      </dsp:txBody>
      <dsp:txXfrm>
        <a:off x="3575174" y="6064913"/>
        <a:ext cx="5868835" cy="5312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type="rect" r:blip="" rot="270">
                  <dgm:adjLst/>
                </dgm:shape>
              </dgm:if>
              <dgm:else name="Name11">
                <dgm:shape xmlns:r="http://schemas.openxmlformats.org/officeDocument/2006/relationships" type="rect" r:blip="" rot="90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R"/>
                        <dgm:param type="endPts" val="midL"/>
                      </dgm:alg>
                    </dgm:if>
                    <dgm:else name="Name18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7540CE-C924-4B01-B50F-359C4FDBE3F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329EB6-F7F1-4D5E-9891-2BB3C5EC318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329EB6-F7F1-4D5E-9891-2BB3C5EC318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329EB6-F7F1-4D5E-9891-2BB3C5EC318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329EB6-F7F1-4D5E-9891-2BB3C5EC318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0" algn="l">
              <a:lnSpc>
                <a:spcPct val="160000"/>
              </a:lnSpc>
              <a:buFont typeface="+mj-lt"/>
              <a:buNone/>
            </a:pPr>
            <a:endParaRPr lang="en-US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6C67D41-A52F-4CBC-A052-DC95AD2B8E1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329EB6-F7F1-4D5E-9891-2BB3C5EC318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1ADED8-3EF4-497C-8FBE-EFAA6B52D21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4BC4ED-1121-4C46-9D5D-14E2C4A9E14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media" Target="../media/media1.mp4"/><Relationship Id="rId4" Type="http://schemas.openxmlformats.org/officeDocument/2006/relationships/video" Target="../media/media1.mp4"/><Relationship Id="rId3" Type="http://schemas.openxmlformats.org/officeDocument/2006/relationships/tags" Target="../tags/tag2.xml"/><Relationship Id="rId2" Type="http://schemas.openxmlformats.org/officeDocument/2006/relationships/image" Target="../media/image4.pn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3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4.xml"/><Relationship Id="rId6" Type="http://schemas.openxmlformats.org/officeDocument/2006/relationships/image" Target="../media/image7.png"/><Relationship Id="rId5" Type="http://schemas.microsoft.com/office/2007/relationships/media" Target="../media/media2.mp4"/><Relationship Id="rId4" Type="http://schemas.openxmlformats.org/officeDocument/2006/relationships/video" Target="../media/media2.mp4"/><Relationship Id="rId3" Type="http://schemas.openxmlformats.org/officeDocument/2006/relationships/tags" Target="../tags/tag3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4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6.xml"/><Relationship Id="rId6" Type="http://schemas.openxmlformats.org/officeDocument/2006/relationships/image" Target="../media/image8.png"/><Relationship Id="rId5" Type="http://schemas.microsoft.com/office/2007/relationships/media" Target="../media/media3.mp4"/><Relationship Id="rId4" Type="http://schemas.openxmlformats.org/officeDocument/2006/relationships/video" Target="../media/media3.mp4"/><Relationship Id="rId3" Type="http://schemas.openxmlformats.org/officeDocument/2006/relationships/tags" Target="../tags/tag5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5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8.xml"/><Relationship Id="rId6" Type="http://schemas.openxmlformats.org/officeDocument/2006/relationships/image" Target="../media/image9.png"/><Relationship Id="rId5" Type="http://schemas.microsoft.com/office/2007/relationships/media" Target="../media/media4.mp4"/><Relationship Id="rId4" Type="http://schemas.openxmlformats.org/officeDocument/2006/relationships/video" Target="../media/media4.mp4"/><Relationship Id="rId3" Type="http://schemas.openxmlformats.org/officeDocument/2006/relationships/tags" Target="../tags/tag7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6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10.xml"/><Relationship Id="rId6" Type="http://schemas.openxmlformats.org/officeDocument/2006/relationships/image" Target="../media/image10.png"/><Relationship Id="rId5" Type="http://schemas.microsoft.com/office/2007/relationships/media" Target="../media/media5.mp4"/><Relationship Id="rId4" Type="http://schemas.openxmlformats.org/officeDocument/2006/relationships/video" Target="../media/media5.mp4"/><Relationship Id="rId3" Type="http://schemas.openxmlformats.org/officeDocument/2006/relationships/tags" Target="../tags/tag9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7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12.xml"/><Relationship Id="rId6" Type="http://schemas.openxmlformats.org/officeDocument/2006/relationships/image" Target="../media/image11.png"/><Relationship Id="rId5" Type="http://schemas.microsoft.com/office/2007/relationships/media" Target="../media/media6.mp4"/><Relationship Id="rId4" Type="http://schemas.openxmlformats.org/officeDocument/2006/relationships/video" Target="../media/media6.mp4"/><Relationship Id="rId3" Type="http://schemas.openxmlformats.org/officeDocument/2006/relationships/tags" Target="../tags/tag11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8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14.xml"/><Relationship Id="rId6" Type="http://schemas.openxmlformats.org/officeDocument/2006/relationships/image" Target="../media/image12.png"/><Relationship Id="rId5" Type="http://schemas.microsoft.com/office/2007/relationships/media" Target="../media/media7.mp4"/><Relationship Id="rId4" Type="http://schemas.openxmlformats.org/officeDocument/2006/relationships/video" Target="../media/media7.mp4"/><Relationship Id="rId3" Type="http://schemas.openxmlformats.org/officeDocument/2006/relationships/tags" Target="../tags/tag13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9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16.xml"/><Relationship Id="rId6" Type="http://schemas.openxmlformats.org/officeDocument/2006/relationships/image" Target="../media/image13.png"/><Relationship Id="rId5" Type="http://schemas.microsoft.com/office/2007/relationships/media" Target="../media/media8.mp4"/><Relationship Id="rId4" Type="http://schemas.openxmlformats.org/officeDocument/2006/relationships/video" Target="../media/media8.mp4"/><Relationship Id="rId3" Type="http://schemas.openxmlformats.org/officeDocument/2006/relationships/tags" Target="../tags/tag15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0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18.xml"/><Relationship Id="rId6" Type="http://schemas.openxmlformats.org/officeDocument/2006/relationships/image" Target="../media/image14.png"/><Relationship Id="rId5" Type="http://schemas.microsoft.com/office/2007/relationships/media" Target="../media/media9.mp4"/><Relationship Id="rId4" Type="http://schemas.openxmlformats.org/officeDocument/2006/relationships/video" Target="../media/media9.mp4"/><Relationship Id="rId3" Type="http://schemas.openxmlformats.org/officeDocument/2006/relationships/tags" Target="../tags/tag17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1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20.xml"/><Relationship Id="rId6" Type="http://schemas.openxmlformats.org/officeDocument/2006/relationships/image" Target="../media/image15.png"/><Relationship Id="rId5" Type="http://schemas.microsoft.com/office/2007/relationships/media" Target="../media/media10.mp4"/><Relationship Id="rId4" Type="http://schemas.openxmlformats.org/officeDocument/2006/relationships/video" Target="../media/media10.mp4"/><Relationship Id="rId3" Type="http://schemas.openxmlformats.org/officeDocument/2006/relationships/tags" Target="../tags/tag19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2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22.xml"/><Relationship Id="rId6" Type="http://schemas.openxmlformats.org/officeDocument/2006/relationships/image" Target="../media/image16.png"/><Relationship Id="rId5" Type="http://schemas.microsoft.com/office/2007/relationships/media" Target="../media/media11.mp4"/><Relationship Id="rId4" Type="http://schemas.openxmlformats.org/officeDocument/2006/relationships/video" Target="../media/media11.mp4"/><Relationship Id="rId3" Type="http://schemas.openxmlformats.org/officeDocument/2006/relationships/tags" Target="../tags/tag21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3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24.xml"/><Relationship Id="rId6" Type="http://schemas.openxmlformats.org/officeDocument/2006/relationships/image" Target="../media/image17.png"/><Relationship Id="rId5" Type="http://schemas.microsoft.com/office/2007/relationships/media" Target="../media/media12.mp4"/><Relationship Id="rId4" Type="http://schemas.openxmlformats.org/officeDocument/2006/relationships/video" Target="../media/media12.mp4"/><Relationship Id="rId3" Type="http://schemas.openxmlformats.org/officeDocument/2006/relationships/tags" Target="../tags/tag23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4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26.xml"/><Relationship Id="rId6" Type="http://schemas.openxmlformats.org/officeDocument/2006/relationships/image" Target="../media/image18.png"/><Relationship Id="rId5" Type="http://schemas.microsoft.com/office/2007/relationships/media" Target="../media/media13.mp4"/><Relationship Id="rId4" Type="http://schemas.openxmlformats.org/officeDocument/2006/relationships/video" Target="../media/media13.mp4"/><Relationship Id="rId3" Type="http://schemas.openxmlformats.org/officeDocument/2006/relationships/tags" Target="../tags/tag25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5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28.xml"/><Relationship Id="rId6" Type="http://schemas.openxmlformats.org/officeDocument/2006/relationships/image" Target="../media/image19.png"/><Relationship Id="rId5" Type="http://schemas.microsoft.com/office/2007/relationships/media" Target="../media/media14.mp4"/><Relationship Id="rId4" Type="http://schemas.openxmlformats.org/officeDocument/2006/relationships/video" Target="../media/media14.mp4"/><Relationship Id="rId3" Type="http://schemas.openxmlformats.org/officeDocument/2006/relationships/tags" Target="../tags/tag27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6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30.xml"/><Relationship Id="rId6" Type="http://schemas.openxmlformats.org/officeDocument/2006/relationships/image" Target="../media/image20.png"/><Relationship Id="rId5" Type="http://schemas.microsoft.com/office/2007/relationships/media" Target="../media/media15.mp4"/><Relationship Id="rId4" Type="http://schemas.openxmlformats.org/officeDocument/2006/relationships/video" Target="../media/media15.mp4"/><Relationship Id="rId3" Type="http://schemas.openxmlformats.org/officeDocument/2006/relationships/tags" Target="../tags/tag29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7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32.xml"/><Relationship Id="rId6" Type="http://schemas.openxmlformats.org/officeDocument/2006/relationships/image" Target="../media/image21.png"/><Relationship Id="rId5" Type="http://schemas.microsoft.com/office/2007/relationships/media" Target="../media/media16.mp4"/><Relationship Id="rId4" Type="http://schemas.openxmlformats.org/officeDocument/2006/relationships/video" Target="../media/media16.mp4"/><Relationship Id="rId3" Type="http://schemas.openxmlformats.org/officeDocument/2006/relationships/tags" Target="../tags/tag31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image" Target="../media/image22.png"/><Relationship Id="rId8" Type="http://schemas.microsoft.com/office/2007/relationships/media" Target="../media/media17.mp4"/><Relationship Id="rId7" Type="http://schemas.openxmlformats.org/officeDocument/2006/relationships/video" Target="../media/media17.mp4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1" Type="http://schemas.openxmlformats.org/officeDocument/2006/relationships/notesSlide" Target="../notesSlides/notesSlide18.xml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9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34.xml"/><Relationship Id="rId6" Type="http://schemas.openxmlformats.org/officeDocument/2006/relationships/image" Target="../media/image23.png"/><Relationship Id="rId5" Type="http://schemas.microsoft.com/office/2007/relationships/media" Target="../media/media18.mp4"/><Relationship Id="rId4" Type="http://schemas.openxmlformats.org/officeDocument/2006/relationships/video" Target="../media/media18.mp4"/><Relationship Id="rId3" Type="http://schemas.openxmlformats.org/officeDocument/2006/relationships/tags" Target="../tags/tag33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0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36.xml"/><Relationship Id="rId6" Type="http://schemas.openxmlformats.org/officeDocument/2006/relationships/image" Target="../media/image24.png"/><Relationship Id="rId5" Type="http://schemas.microsoft.com/office/2007/relationships/media" Target="../media/media19.mp4"/><Relationship Id="rId4" Type="http://schemas.openxmlformats.org/officeDocument/2006/relationships/video" Target="../media/media19.mp4"/><Relationship Id="rId3" Type="http://schemas.openxmlformats.org/officeDocument/2006/relationships/tags" Target="../tags/tag35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1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38.xml"/><Relationship Id="rId6" Type="http://schemas.openxmlformats.org/officeDocument/2006/relationships/image" Target="../media/image25.png"/><Relationship Id="rId5" Type="http://schemas.microsoft.com/office/2007/relationships/media" Target="../media/media20.mp4"/><Relationship Id="rId4" Type="http://schemas.openxmlformats.org/officeDocument/2006/relationships/video" Target="../media/media20.mp4"/><Relationship Id="rId3" Type="http://schemas.openxmlformats.org/officeDocument/2006/relationships/tags" Target="../tags/tag37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2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40.xml"/><Relationship Id="rId6" Type="http://schemas.openxmlformats.org/officeDocument/2006/relationships/image" Target="../media/image26.png"/><Relationship Id="rId5" Type="http://schemas.microsoft.com/office/2007/relationships/media" Target="../media/media21.mp4"/><Relationship Id="rId4" Type="http://schemas.openxmlformats.org/officeDocument/2006/relationships/video" Target="../media/media21.mp4"/><Relationship Id="rId3" Type="http://schemas.openxmlformats.org/officeDocument/2006/relationships/tags" Target="../tags/tag39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3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42.xml"/><Relationship Id="rId6" Type="http://schemas.openxmlformats.org/officeDocument/2006/relationships/image" Target="../media/image27.png"/><Relationship Id="rId5" Type="http://schemas.microsoft.com/office/2007/relationships/media" Target="../media/media22.mp4"/><Relationship Id="rId4" Type="http://schemas.openxmlformats.org/officeDocument/2006/relationships/video" Target="../media/media22.mp4"/><Relationship Id="rId3" Type="http://schemas.openxmlformats.org/officeDocument/2006/relationships/tags" Target="../tags/tag41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4.x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44.xml"/><Relationship Id="rId6" Type="http://schemas.openxmlformats.org/officeDocument/2006/relationships/image" Target="../media/image28.png"/><Relationship Id="rId5" Type="http://schemas.microsoft.com/office/2007/relationships/media" Target="../media/media23.mp4"/><Relationship Id="rId4" Type="http://schemas.openxmlformats.org/officeDocument/2006/relationships/video" Target="../media/media23.mp4"/><Relationship Id="rId3" Type="http://schemas.openxmlformats.org/officeDocument/2006/relationships/tags" Target="../tags/tag43.xml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9" Type="http://schemas.microsoft.com/office/2007/relationships/media" Target="../media/media24.mp4"/><Relationship Id="rId8" Type="http://schemas.openxmlformats.org/officeDocument/2006/relationships/video" Target="../media/media24.mp4"/><Relationship Id="rId7" Type="http://schemas.openxmlformats.org/officeDocument/2006/relationships/hyperlink" Target="https://v.youku.com/v_show/id_XNDM4OTkxNTczNg==.html?scene=long&amp;playMode=null&amp;sharekey=9a12c643036826c59211693fca2bec7a9" TargetMode="External"/><Relationship Id="rId6" Type="http://schemas.openxmlformats.org/officeDocument/2006/relationships/hyperlink" Target="https://mp.weixin.qq.com/s/fZ8iA1vFcex0iA666A-Lgw" TargetMode="External"/><Relationship Id="rId5" Type="http://schemas.openxmlformats.org/officeDocument/2006/relationships/hyperlink" Target="https://mp.weixin.qq.com/s/uiL_M3kBsQtKczI2o3PGkQ" TargetMode="External"/><Relationship Id="rId4" Type="http://schemas.openxmlformats.org/officeDocument/2006/relationships/hyperlink" Target="https://mp.weixin.qq.com/s/huEBsvriR3WnAd4dULXqzw" TargetMode="External"/><Relationship Id="rId3" Type="http://schemas.openxmlformats.org/officeDocument/2006/relationships/tags" Target="../tags/tag45.xml"/><Relationship Id="rId2" Type="http://schemas.openxmlformats.org/officeDocument/2006/relationships/image" Target="../media/image6.png"/><Relationship Id="rId13" Type="http://schemas.openxmlformats.org/officeDocument/2006/relationships/notesSlide" Target="../notesSlides/notesSlide25.xml"/><Relationship Id="rId12" Type="http://schemas.openxmlformats.org/officeDocument/2006/relationships/slideLayout" Target="../slideLayouts/slideLayout7.xml"/><Relationship Id="rId11" Type="http://schemas.openxmlformats.org/officeDocument/2006/relationships/tags" Target="../tags/tag46.xml"/><Relationship Id="rId10" Type="http://schemas.openxmlformats.org/officeDocument/2006/relationships/image" Target="../media/image29.png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48680"/>
            <a:ext cx="12261578" cy="3781166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242911" y="1552556"/>
            <a:ext cx="79810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6000" b="1" dirty="0">
                <a:latin typeface="文悦古典明朝体 (非商业使用) W5" pitchFamily="50" charset="-122"/>
                <a:ea typeface="文悦古典明朝体 (非商业使用) W5" pitchFamily="50" charset="-122"/>
              </a:rPr>
              <a:t>教师素质与班主任工作</a:t>
            </a:r>
            <a:endParaRPr lang="zh-CN" altLang="en-US" sz="6000" b="1" dirty="0">
              <a:latin typeface="文悦古典明朝体 (非商业使用) W5" pitchFamily="50" charset="-122"/>
              <a:ea typeface="文悦古典明朝体 (非商业使用) W5" pitchFamily="5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132321" y="2820622"/>
            <a:ext cx="3091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任课教师：张燕</a:t>
            </a:r>
            <a:endParaRPr lang="zh-CN" altLang="en-US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1" t="32433" r="65296" b="43861"/>
          <a:stretch>
            <a:fillRect/>
          </a:stretch>
        </p:blipFill>
        <p:spPr>
          <a:xfrm>
            <a:off x="391418" y="1100098"/>
            <a:ext cx="1851493" cy="1468121"/>
          </a:xfrm>
          <a:prstGeom prst="rect">
            <a:avLst/>
          </a:prstGeom>
        </p:spPr>
      </p:pic>
      <p:sp>
        <p:nvSpPr>
          <p:cNvPr id="7" name="圆角矩形 6"/>
          <p:cNvSpPr/>
          <p:nvPr>
            <p:custDataLst>
              <p:tags r:id="rId4"/>
            </p:custDataLst>
          </p:nvPr>
        </p:nvSpPr>
        <p:spPr>
          <a:xfrm>
            <a:off x="2109216" y="1471009"/>
            <a:ext cx="8278368" cy="1223411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 ker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76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955" y="734427"/>
            <a:ext cx="5640895" cy="538914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964436" y="2428725"/>
            <a:ext cx="17360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b="1" dirty="0">
                <a:solidFill>
                  <a:schemeClr val="accent2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第二章 </a:t>
            </a:r>
            <a:endParaRPr lang="zh-CN" altLang="en-US" sz="4000" b="1" dirty="0">
              <a:solidFill>
                <a:schemeClr val="accent2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049089" y="3136611"/>
            <a:ext cx="34928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4000" b="1" dirty="0">
                <a:solidFill>
                  <a:schemeClr val="accent2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教师职业论</a:t>
            </a:r>
            <a:endParaRPr lang="zh-CN" altLang="en-US" sz="4000" b="1" dirty="0">
              <a:solidFill>
                <a:schemeClr val="accent2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圆角矩形 8"/>
          <p:cNvSpPr/>
          <p:nvPr>
            <p:custDataLst>
              <p:tags r:id="rId3"/>
            </p:custDataLst>
          </p:nvPr>
        </p:nvSpPr>
        <p:spPr>
          <a:xfrm>
            <a:off x="5413820" y="1754659"/>
            <a:ext cx="6288901" cy="2820992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 ker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873952" y="2041770"/>
            <a:ext cx="557075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CN" altLang="en-US" sz="2800" dirty="0"/>
              <a:t>一、教师职业的发展历史？</a:t>
            </a:r>
            <a:endParaRPr kumimoji="1" lang="en-US" altLang="zh-CN" sz="2800" dirty="0"/>
          </a:p>
          <a:p>
            <a:endParaRPr kumimoji="1" lang="en-US" altLang="zh-CN" sz="2800" dirty="0"/>
          </a:p>
          <a:p>
            <a:r>
              <a:rPr kumimoji="1" lang="zh-CN" altLang="en-US" sz="2800" dirty="0"/>
              <a:t>二、教师职业化与专业化的区别？</a:t>
            </a:r>
            <a:endParaRPr kumimoji="1" lang="en-US" altLang="zh-CN" sz="2800" dirty="0"/>
          </a:p>
          <a:p>
            <a:endParaRPr kumimoji="1" lang="en-US" altLang="zh-CN" sz="2800" dirty="0"/>
          </a:p>
          <a:p>
            <a:r>
              <a:rPr kumimoji="1" lang="zh-CN" altLang="en-US" sz="2800" dirty="0"/>
              <a:t>三、教师职业的发展趋势？</a:t>
            </a:r>
            <a:endParaRPr kumimoji="1" lang="zh-CN" altLang="en-US" sz="2800" dirty="0"/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55"/>
    </mc:Choice>
    <mc:Fallback>
      <p:transition spd="slow" advTm="41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1"/>
            <a:ext cx="7786202" cy="4372254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 ker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一、教师职业的发展历史</a:t>
            </a:r>
            <a:endParaRPr lang="zh-CN" altLang="en-US" sz="2400" b="1" dirty="0">
              <a:solidFill>
                <a:schemeClr val="accent2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zh-CN" altLang="en-US" sz="2000" b="1" dirty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（一）古代教师职业的时代变迁</a:t>
            </a:r>
            <a:endParaRPr lang="zh-CN" altLang="en-US" sz="2000" b="1" dirty="0">
              <a:solidFill>
                <a:schemeClr val="accent2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173217" y="1902941"/>
            <a:ext cx="702854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/>
              <a:t>1.</a:t>
            </a:r>
            <a:r>
              <a:rPr lang="zh-CN" altLang="zh-CN" sz="2400" dirty="0">
                <a:highlight>
                  <a:srgbClr val="FFFF00"/>
                </a:highlight>
              </a:rPr>
              <a:t>长者为师</a:t>
            </a:r>
            <a:endParaRPr lang="zh-CN" altLang="zh-CN" sz="2400" dirty="0">
              <a:highlight>
                <a:srgbClr val="FFFF00"/>
              </a:highlight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2400" dirty="0">
                <a:highlight>
                  <a:srgbClr val="FFFF00"/>
                </a:highlight>
              </a:rPr>
              <a:t>最早的教师</a:t>
            </a:r>
            <a:endParaRPr lang="zh-CN" altLang="zh-CN" sz="2400" dirty="0">
              <a:highlight>
                <a:srgbClr val="FFFF00"/>
              </a:highlight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2400" dirty="0"/>
              <a:t>人类教育史的起点</a:t>
            </a:r>
            <a:endParaRPr lang="zh-CN" altLang="zh-CN" sz="2400" dirty="0"/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2400" dirty="0"/>
              <a:t>为了延续和发展</a:t>
            </a:r>
            <a:r>
              <a:rPr lang="zh-CN" altLang="en-US" sz="2400" dirty="0"/>
              <a:t>部落</a:t>
            </a:r>
            <a:r>
              <a:rPr lang="zh-CN" altLang="zh-CN" sz="2400" dirty="0"/>
              <a:t>，有生产生活技术经验的老人和部落首领，</a:t>
            </a:r>
            <a:r>
              <a:rPr lang="zh-CN" altLang="en-US" sz="2400" dirty="0"/>
              <a:t>将</a:t>
            </a:r>
            <a:r>
              <a:rPr lang="zh-CN" altLang="zh-CN" sz="2400" dirty="0"/>
              <a:t>经验传授给自己的儿女。这就成为最早的</a:t>
            </a:r>
            <a:r>
              <a:rPr lang="en-US" altLang="zh-CN" sz="2400" dirty="0"/>
              <a:t>“</a:t>
            </a:r>
            <a:r>
              <a:rPr lang="zh-CN" altLang="zh-CN" sz="2400" dirty="0"/>
              <a:t>教师</a:t>
            </a:r>
            <a:r>
              <a:rPr lang="en-US" altLang="zh-CN" sz="2400" dirty="0"/>
              <a:t>”</a:t>
            </a:r>
            <a:r>
              <a:rPr lang="zh-CN" altLang="zh-CN" sz="2400" dirty="0"/>
              <a:t>。</a:t>
            </a:r>
            <a:endParaRPr lang="en-US" altLang="zh-CN" sz="2400" dirty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400" dirty="0"/>
              <a:t>无</a:t>
            </a:r>
            <a:r>
              <a:rPr lang="zh-CN" altLang="zh-CN" sz="2400" dirty="0"/>
              <a:t>等级观念</a:t>
            </a:r>
            <a:endParaRPr lang="en-US" altLang="zh-CN" sz="2400" dirty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2400" dirty="0"/>
              <a:t>靠</a:t>
            </a:r>
            <a:r>
              <a:rPr lang="zh-CN" altLang="en-US" sz="2400" dirty="0">
                <a:highlight>
                  <a:srgbClr val="FFFF00"/>
                </a:highlight>
              </a:rPr>
              <a:t>年长者</a:t>
            </a:r>
            <a:r>
              <a:rPr lang="zh-CN" altLang="zh-CN" sz="2400" dirty="0">
                <a:highlight>
                  <a:srgbClr val="FFFF00"/>
                </a:highlight>
              </a:rPr>
              <a:t>、父母、部落首领、</a:t>
            </a:r>
            <a:r>
              <a:rPr lang="zh-CN" altLang="en-US" sz="2400" dirty="0">
                <a:highlight>
                  <a:srgbClr val="FFFF00"/>
                </a:highlight>
              </a:rPr>
              <a:t>巫师</a:t>
            </a:r>
            <a:r>
              <a:rPr lang="zh-CN" altLang="zh-CN" sz="2400" dirty="0"/>
              <a:t>传授。</a:t>
            </a:r>
            <a:endParaRPr lang="zh-CN" altLang="zh-CN" sz="2400" dirty="0"/>
          </a:p>
          <a:p>
            <a:endParaRPr kumimoji="1" lang="zh-CN" altLang="en-US" dirty="0"/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06"/>
    </mc:Choice>
    <mc:Fallback>
      <p:transition spd="slow" advTm="276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518983" y="1902941"/>
            <a:ext cx="8699157" cy="4656386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（一）古代教师职业的时代变迁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94386" y="1817644"/>
            <a:ext cx="8423754" cy="4542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t>1.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t>长者为师</a:t>
            </a:r>
            <a:endParaRPr kumimoji="0" lang="zh-CN" altLang="zh-CN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年长者</a:t>
            </a:r>
            <a:r>
              <a:rPr lang="zh-CN" altLang="en-US" sz="2800" dirty="0">
                <a:solidFill>
                  <a:prstClr val="black"/>
                </a:solidFill>
              </a:rPr>
              <a:t>：日常生活习俗；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父母：</a:t>
            </a:r>
            <a:r>
              <a:rPr lang="zh-CN" altLang="en-US" sz="2800" dirty="0">
                <a:solidFill>
                  <a:prstClr val="black"/>
                </a:solidFill>
              </a:rPr>
              <a:t>生产劳作相关的教育；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部落首领：</a:t>
            </a:r>
            <a:r>
              <a:rPr lang="zh-CN" altLang="en-US" sz="2800" dirty="0">
                <a:solidFill>
                  <a:prstClr val="black"/>
                </a:solidFill>
              </a:rPr>
              <a:t>军事演练及格斗事宜；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巫师</a:t>
            </a:r>
            <a:r>
              <a:rPr lang="zh-CN" altLang="en-US" sz="2800" dirty="0">
                <a:solidFill>
                  <a:prstClr val="black"/>
                </a:solidFill>
              </a:rPr>
              <a:t>：原始宗教、原始艺术的教育。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             （主导者、指挥者）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最早的学校：五帝</a:t>
            </a:r>
            <a:r>
              <a:rPr lang="en-US" altLang="zh-CN" sz="2800" dirty="0">
                <a:solidFill>
                  <a:prstClr val="black"/>
                </a:solidFill>
                <a:highlight>
                  <a:srgbClr val="FFFF00"/>
                </a:highlight>
              </a:rPr>
              <a:t>-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成均（</a:t>
            </a:r>
            <a:r>
              <a:rPr lang="en-GB" altLang="zh-CN" sz="2800" dirty="0" err="1">
                <a:solidFill>
                  <a:prstClr val="black"/>
                </a:solidFill>
                <a:highlight>
                  <a:srgbClr val="FFFF00"/>
                </a:highlight>
              </a:rPr>
              <a:t>yun</a:t>
            </a:r>
            <a:r>
              <a:rPr lang="zh-CN" altLang="en-GB" sz="2800" dirty="0">
                <a:solidFill>
                  <a:prstClr val="black"/>
                </a:solidFill>
                <a:highlight>
                  <a:srgbClr val="FFFF00"/>
                </a:highlight>
              </a:rPr>
              <a:t>）</a:t>
            </a:r>
            <a:r>
              <a:rPr lang="zh-CN" altLang="en-GB" sz="2800" dirty="0">
                <a:solidFill>
                  <a:prstClr val="black"/>
                </a:solidFill>
              </a:rPr>
              <a:t>、</a:t>
            </a:r>
            <a:r>
              <a:rPr lang="zh-CN" altLang="en-US" sz="2800" dirty="0">
                <a:solidFill>
                  <a:prstClr val="black"/>
                </a:solidFill>
              </a:rPr>
              <a:t>虞舜</a:t>
            </a:r>
            <a:r>
              <a:rPr lang="en-US" altLang="zh-CN" sz="2800" dirty="0">
                <a:solidFill>
                  <a:prstClr val="black"/>
                </a:solidFill>
              </a:rPr>
              <a:t>-</a:t>
            </a:r>
            <a:r>
              <a:rPr lang="zh-CN" altLang="en-US" sz="2800" dirty="0">
                <a:solidFill>
                  <a:prstClr val="black"/>
                </a:solidFill>
              </a:rPr>
              <a:t>庠、夏</a:t>
            </a:r>
            <a:r>
              <a:rPr lang="en-US" altLang="zh-CN" sz="2800" dirty="0">
                <a:solidFill>
                  <a:prstClr val="black"/>
                </a:solidFill>
              </a:rPr>
              <a:t>-</a:t>
            </a:r>
            <a:r>
              <a:rPr lang="zh-CN" altLang="en-US" sz="2800" dirty="0">
                <a:solidFill>
                  <a:prstClr val="black"/>
                </a:solidFill>
              </a:rPr>
              <a:t>序</a:t>
            </a: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26"/>
    </mc:Choice>
    <mc:Fallback>
      <p:transition spd="slow" advTm="35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1"/>
            <a:ext cx="7786202" cy="4372254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（一）古代教师职业的时代变迁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173217" y="2322532"/>
            <a:ext cx="702854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zh-CN" sz="2800" dirty="0">
                <a:solidFill>
                  <a:prstClr val="black"/>
                </a:solidFill>
              </a:rPr>
              <a:t>2.</a:t>
            </a:r>
            <a:r>
              <a:rPr lang="zh-CN" altLang="en-US" sz="2800" dirty="0">
                <a:solidFill>
                  <a:prstClr val="black"/>
                </a:solidFill>
              </a:rPr>
              <a:t>学在官府、政教合一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西周时期，官学中设有专职的教育官“师氏”， 学校分国学（天子、诸侯所设）、乡学（地方所设），教学内容主要为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“六艺”（礼乐射御书数）</a:t>
            </a:r>
            <a:r>
              <a:rPr lang="zh-CN" altLang="en-US" sz="2800" dirty="0">
                <a:solidFill>
                  <a:prstClr val="black"/>
                </a:solidFill>
              </a:rPr>
              <a:t>。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古代掌管教化的官职：司徒。</a:t>
            </a:r>
            <a:r>
              <a:rPr lang="zh-CN" altLang="en-US" sz="2800" dirty="0">
                <a:solidFill>
                  <a:prstClr val="black"/>
                </a:solidFill>
              </a:rPr>
              <a:t>社会生产力发展，剩余产品出现，阶级（普天之下，莫非王土）出现。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504"/>
    </mc:Choice>
    <mc:Fallback>
      <p:transition spd="slow" advTm="285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663821"/>
            <a:ext cx="7786202" cy="4984114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（一）古代教师职业的时代变迁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59142" y="1856235"/>
            <a:ext cx="7621446" cy="4542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altLang="zh-CN" sz="2800" dirty="0">
                <a:solidFill>
                  <a:prstClr val="black"/>
                </a:solidFill>
              </a:rPr>
              <a:t>3.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私学教师</a:t>
            </a:r>
            <a:endParaRPr lang="zh-CN" altLang="en-US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  <a:highlight>
                  <a:srgbClr val="FFFF00"/>
                </a:highlight>
              </a:rPr>
              <a:t>春秋战国：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养士之风盛行、诸子百家争鸣</a:t>
            </a:r>
            <a:endParaRPr lang="en-US" altLang="zh-CN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原因：经济政治的变革礼崩乐坏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（打破了奴隶主贵族垄断教育的局面）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  <a:highlight>
                  <a:srgbClr val="FFFF00"/>
                </a:highlight>
              </a:rPr>
              <a:t>经济上：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井田制被破坏。</a:t>
            </a:r>
            <a:endParaRPr lang="en-US" altLang="zh-CN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 lvl="0"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   铁制农具和牛耕的推广，水利灌溉的发展，农业生产力提高，封建制生产关系逐渐形成。</a:t>
            </a:r>
            <a:endParaRPr kumimoji="0" lang="zh-CN" altLang="zh-CN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87"/>
    </mc:Choice>
    <mc:Fallback>
      <p:transition spd="slow" advTm="19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1"/>
            <a:ext cx="7786202" cy="4372254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（一）古代教师职业的时代变迁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151744" y="2179785"/>
            <a:ext cx="702854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  <a:highlight>
                  <a:srgbClr val="FFFF00"/>
                </a:highlight>
              </a:rPr>
              <a:t>政治上：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周天子势力下降</a:t>
            </a:r>
            <a:endParaRPr lang="en-US" altLang="zh-CN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 lvl="0"/>
            <a:r>
              <a:rPr lang="zh-CN" altLang="en-US" sz="2800" dirty="0">
                <a:solidFill>
                  <a:prstClr val="black"/>
                </a:solidFill>
              </a:rPr>
              <a:t>     （新旧势力斗争加剧，王权衰落）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士阶层崛起</a:t>
            </a:r>
            <a:endParaRPr lang="en-US" altLang="zh-CN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 lvl="0"/>
            <a:r>
              <a:rPr lang="zh-CN" altLang="en-US" sz="2800" dirty="0">
                <a:solidFill>
                  <a:prstClr val="black"/>
                </a:solidFill>
              </a:rPr>
              <a:t>     （天子诸侯士大夫，奴隶主阶层最低阶层，诸侯国也需要出谋的人，所以养士之风盛行）      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lvl="0"/>
            <a:r>
              <a:rPr lang="zh-CN" altLang="en-US" sz="2800" dirty="0">
                <a:solidFill>
                  <a:prstClr val="black"/>
                </a:solidFill>
              </a:rPr>
              <a:t>      （人民愿意受教，也导致了百家争鸣）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北宋书院之风：</a:t>
            </a:r>
            <a:endParaRPr lang="en-US" altLang="zh-CN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>
              <a:defRPr/>
            </a:pP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       白鹿洞书院、岳麓书院、</a:t>
            </a:r>
            <a:endParaRPr lang="en-US" altLang="zh-CN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>
              <a:defRPr/>
            </a:pP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       石鼓书院、应天府书院。</a:t>
            </a:r>
            <a:endParaRPr lang="zh-CN" altLang="en-US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 lvl="0">
              <a:defRPr/>
            </a:pPr>
            <a:endParaRPr kumimoji="0" lang="zh-CN" altLang="zh-CN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579"/>
    </mc:Choice>
    <mc:Fallback>
      <p:transition spd="slow" advTm="25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（一）古代教师职业的时代变迁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94650" y="1817644"/>
            <a:ext cx="7028541" cy="4542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4.</a:t>
            </a:r>
            <a:r>
              <a:rPr lang="zh-CN" altLang="en-US" sz="2800" dirty="0">
                <a:solidFill>
                  <a:prstClr val="black"/>
                </a:solidFill>
              </a:rPr>
              <a:t>学者为师（职业教师的出现）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汉代：独尊儒术，推行教化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设五经博士（独尊儒术）</a:t>
            </a:r>
            <a:endParaRPr lang="en-US" altLang="zh-CN" sz="2800" u="sng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  被官方认可的儒家五经大师才能担任。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博士弟子制（汉代太学）</a:t>
            </a:r>
            <a:endParaRPr lang="en-US" altLang="zh-CN" sz="2800" u="sng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  由朝廷为五经博士选置弟子，有固定的名额和选拔标准，并享有官方给予的待遇。</a:t>
            </a: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38"/>
    </mc:Choice>
    <mc:Fallback>
      <p:transition spd="slow" advTm="451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（二）近代教师职业的蓬勃发展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94650" y="1817644"/>
            <a:ext cx="7028541" cy="4542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1</a:t>
            </a:r>
            <a:r>
              <a:rPr lang="zh-CN" altLang="en-US" sz="2800" dirty="0">
                <a:solidFill>
                  <a:prstClr val="black"/>
                </a:solidFill>
              </a:rPr>
              <a:t>、传道、授业、解惑者（十三</a:t>
            </a:r>
            <a:r>
              <a:rPr lang="en-US" altLang="zh-CN" sz="2800" dirty="0">
                <a:solidFill>
                  <a:prstClr val="black"/>
                </a:solidFill>
              </a:rPr>
              <a:t>-</a:t>
            </a:r>
            <a:r>
              <a:rPr lang="zh-CN" altLang="en-US" sz="2800" dirty="0">
                <a:solidFill>
                  <a:prstClr val="black"/>
                </a:solidFill>
              </a:rPr>
              <a:t>十六世纪）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教师的作用：</a:t>
            </a:r>
            <a:r>
              <a:rPr lang="zh-CN" altLang="en-US" sz="2800" dirty="0">
                <a:solidFill>
                  <a:prstClr val="black"/>
                </a:solidFill>
              </a:rPr>
              <a:t>“古之学者必有师”，“道之所存，师之所存”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（所有学习的人必须要有老师的引领）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择师的标准：</a:t>
            </a:r>
            <a:r>
              <a:rPr lang="zh-CN" altLang="en-US" sz="2800" dirty="0">
                <a:solidFill>
                  <a:prstClr val="black"/>
                </a:solidFill>
              </a:rPr>
              <a:t>“是故无贵无贱，无长无少，道之所存，师之所存也”。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（打破过去传统师道尊严）</a:t>
            </a: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97"/>
    </mc:Choice>
    <mc:Fallback>
      <p:transition spd="slow" advTm="34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60000"/>
              </a:lnSpc>
              <a:defRPr/>
            </a:pPr>
            <a:r>
              <a:rPr lang="zh-CN" altLang="en-US" sz="2000" b="1" dirty="0">
                <a:solidFill>
                  <a:srgbClr val="ED7D31">
                    <a:lumMod val="75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（二）近代教师职业的蓬勃发展</a:t>
            </a:r>
            <a:endParaRPr lang="zh-CN" altLang="en-US" sz="2000" b="1" dirty="0">
              <a:solidFill>
                <a:srgbClr val="ED7D31">
                  <a:lumMod val="75000"/>
                </a:srgb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94650" y="1817644"/>
            <a:ext cx="7028541" cy="4542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教师的任务：</a:t>
            </a:r>
            <a:r>
              <a:rPr lang="zh-CN" altLang="en-US" sz="2800" dirty="0">
                <a:solidFill>
                  <a:prstClr val="black"/>
                </a:solidFill>
              </a:rPr>
              <a:t>“师者，所以传道、授业、解惑也”“道”，儒家之道，即仁义，探讨自然与社会规律、法则。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u="sng" dirty="0">
                <a:solidFill>
                  <a:prstClr val="black"/>
                </a:solidFill>
              </a:rPr>
              <a:t>师生关系：</a:t>
            </a:r>
            <a:r>
              <a:rPr lang="zh-CN" altLang="en-US" sz="2800" dirty="0">
                <a:solidFill>
                  <a:prstClr val="black"/>
                </a:solidFill>
              </a:rPr>
              <a:t>“弟子不必不如师，师不必贤于弟子，闻道有先后，术业有专攻”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 （师生关系的相对性，对封建社会“师道尊严”传统的突破）（历史的进步性）</a:t>
            </a: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607"/>
    </mc:Choice>
    <mc:Fallback>
      <p:transition spd="slow" advTm="19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60000"/>
              </a:lnSpc>
              <a:defRPr/>
            </a:pPr>
            <a:r>
              <a:rPr lang="zh-CN" altLang="en-US" sz="2000" b="1" dirty="0">
                <a:solidFill>
                  <a:srgbClr val="ED7D31">
                    <a:lumMod val="75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（二）近代教师职业的蓬勃发展</a:t>
            </a:r>
            <a:endParaRPr lang="zh-CN" altLang="en-US" sz="2000" b="1" dirty="0">
              <a:solidFill>
                <a:srgbClr val="ED7D31">
                  <a:lumMod val="75000"/>
                </a:srgb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94650" y="1817644"/>
            <a:ext cx="702854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2</a:t>
            </a:r>
            <a:r>
              <a:rPr lang="zh-CN" altLang="en-US" sz="2800" dirty="0">
                <a:solidFill>
                  <a:prstClr val="black"/>
                </a:solidFill>
              </a:rPr>
              <a:t>、明、清时期：专职教师的出现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        </a:t>
            </a:r>
            <a:r>
              <a:rPr lang="zh-CN" altLang="en-US" sz="2800" u="sng" dirty="0">
                <a:solidFill>
                  <a:prstClr val="black"/>
                </a:solidFill>
              </a:rPr>
              <a:t>西方：</a:t>
            </a:r>
            <a:r>
              <a:rPr lang="en-US" altLang="zh-CN" sz="2800" dirty="0">
                <a:solidFill>
                  <a:prstClr val="black"/>
                </a:solidFill>
              </a:rPr>
              <a:t>1681</a:t>
            </a:r>
            <a:r>
              <a:rPr lang="zh-CN" altLang="en-US" sz="2800" dirty="0">
                <a:solidFill>
                  <a:prstClr val="black"/>
                </a:solidFill>
              </a:rPr>
              <a:t>年，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法国</a:t>
            </a:r>
            <a:r>
              <a:rPr lang="zh-CN" altLang="en-US" sz="2800" dirty="0">
                <a:solidFill>
                  <a:prstClr val="black"/>
                </a:solidFill>
              </a:rPr>
              <a:t>基督教兄弟会神甫拉萨尔在兰斯开办“基督教学校修士学院”，以训练小学教师，这是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世界上最早的师资培训学校</a:t>
            </a:r>
            <a:r>
              <a:rPr lang="zh-CN" altLang="en-US" sz="2800" dirty="0">
                <a:solidFill>
                  <a:prstClr val="black"/>
                </a:solidFill>
              </a:rPr>
              <a:t>，被视为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世界师范教育的开端</a:t>
            </a:r>
            <a:r>
              <a:rPr lang="zh-CN" altLang="en-US" sz="2800" dirty="0">
                <a:solidFill>
                  <a:prstClr val="black"/>
                </a:solidFill>
              </a:rPr>
              <a:t>。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64"/>
    </mc:Choice>
    <mc:Fallback>
      <p:transition spd="slow" advTm="18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（二）近代教师职业的蓬勃发展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94650" y="1817644"/>
            <a:ext cx="7028541" cy="4542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t>、明、清时期：专职教师的出现</a:t>
            </a:r>
            <a:endParaRPr kumimoji="0" lang="en-US" altLang="zh-CN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        </a:t>
            </a:r>
            <a:r>
              <a:rPr lang="zh-CN" altLang="en-US" sz="2800" u="sng" dirty="0">
                <a:solidFill>
                  <a:prstClr val="black"/>
                </a:solidFill>
              </a:rPr>
              <a:t>中国：</a:t>
            </a:r>
            <a:r>
              <a:rPr lang="zh-CN" altLang="en-US" sz="2800" dirty="0">
                <a:solidFill>
                  <a:prstClr val="black"/>
                </a:solidFill>
              </a:rPr>
              <a:t>“欲革旧习，兴智学，必以师范学堂为第一义。”（梁启超）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（中国历史上第一次提出师范教育）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  <a:highlight>
                  <a:srgbClr val="FFFF00"/>
                </a:highlight>
              </a:rPr>
              <a:t>1897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年</a:t>
            </a:r>
            <a:r>
              <a:rPr lang="zh-CN" altLang="en-US" sz="2800" dirty="0">
                <a:solidFill>
                  <a:prstClr val="black"/>
                </a:solidFill>
              </a:rPr>
              <a:t>，盛宣怀在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上海创办南洋公学</a:t>
            </a:r>
            <a:r>
              <a:rPr lang="zh-CN" altLang="en-US" sz="2800" dirty="0">
                <a:solidFill>
                  <a:prstClr val="black"/>
                </a:solidFill>
              </a:rPr>
              <a:t>，这是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中国近代最早的官办师资培养机构</a:t>
            </a:r>
            <a:r>
              <a:rPr lang="zh-CN" altLang="en-US" sz="2800" dirty="0">
                <a:solidFill>
                  <a:prstClr val="black"/>
                </a:solidFill>
              </a:rPr>
              <a:t>，标志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中国师范教育的开端</a:t>
            </a:r>
            <a:r>
              <a:rPr lang="zh-CN" altLang="en-US" sz="2800" dirty="0">
                <a:solidFill>
                  <a:prstClr val="black"/>
                </a:solidFill>
              </a:rPr>
              <a:t>；</a:t>
            </a: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560"/>
    </mc:Choice>
    <mc:Fallback>
      <p:transition spd="slow" advTm="24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（二）近代教师职业的蓬勃发展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94650" y="1817644"/>
            <a:ext cx="7028541" cy="4515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1904</a:t>
            </a:r>
            <a:r>
              <a:rPr lang="zh-CN" altLang="en-US" sz="2800" dirty="0">
                <a:solidFill>
                  <a:prstClr val="black"/>
                </a:solidFill>
              </a:rPr>
              <a:t>年，</a:t>
            </a:r>
            <a:r>
              <a:rPr lang="en-US" altLang="zh-CN" sz="2800" dirty="0">
                <a:solidFill>
                  <a:prstClr val="black"/>
                </a:solidFill>
                <a:highlight>
                  <a:srgbClr val="FFFF00"/>
                </a:highlight>
              </a:rPr>
              <a:t>《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奏定学堂章程</a:t>
            </a:r>
            <a:r>
              <a:rPr lang="en-US" altLang="zh-CN" sz="2800" dirty="0">
                <a:solidFill>
                  <a:prstClr val="black"/>
                </a:solidFill>
                <a:highlight>
                  <a:srgbClr val="FFFF00"/>
                </a:highlight>
              </a:rPr>
              <a:t>》</a:t>
            </a:r>
            <a:r>
              <a:rPr lang="zh-CN" altLang="en-US" sz="2800" dirty="0">
                <a:solidFill>
                  <a:prstClr val="black"/>
                </a:solidFill>
              </a:rPr>
              <a:t>规定，师范学堂分“初级”和“优级”，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标志着我国师范教育体系的确立</a:t>
            </a:r>
            <a:r>
              <a:rPr lang="zh-CN" altLang="en-US" sz="2800" dirty="0">
                <a:solidFill>
                  <a:prstClr val="black"/>
                </a:solidFill>
              </a:rPr>
              <a:t>；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1912</a:t>
            </a:r>
            <a:r>
              <a:rPr lang="zh-CN" altLang="en-US" sz="2800" dirty="0">
                <a:solidFill>
                  <a:prstClr val="black"/>
                </a:solidFill>
              </a:rPr>
              <a:t>年“中华民国”成立，师范教育逐步走上体系化发展之路，师范学校猛增；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民间师范教育与新民主主义师范教育共同发展。</a:t>
            </a: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21"/>
    </mc:Choice>
    <mc:Fallback>
      <p:transition spd="slow" advTm="171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（三）现代教师职业化发展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7800" y="1902940"/>
            <a:ext cx="7552788" cy="5196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1</a:t>
            </a:r>
            <a:r>
              <a:rPr lang="zh-CN" altLang="en-US" sz="2800" dirty="0">
                <a:solidFill>
                  <a:prstClr val="black"/>
                </a:solidFill>
              </a:rPr>
              <a:t>、人民的教师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</a:t>
            </a:r>
            <a:r>
              <a:rPr lang="en-US" altLang="zh-CN" sz="2800" dirty="0">
                <a:solidFill>
                  <a:prstClr val="black"/>
                </a:solidFill>
              </a:rPr>
              <a:t>1939</a:t>
            </a:r>
            <a:r>
              <a:rPr lang="zh-CN" altLang="en-US" sz="2800" dirty="0">
                <a:solidFill>
                  <a:prstClr val="black"/>
                </a:solidFill>
              </a:rPr>
              <a:t>年，陶行知在重庆创办了“育才学校”。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2</a:t>
            </a:r>
            <a:r>
              <a:rPr lang="zh-CN" altLang="en-US" sz="2800" dirty="0">
                <a:solidFill>
                  <a:prstClr val="black"/>
                </a:solidFill>
              </a:rPr>
              <a:t>、教员</a:t>
            </a:r>
            <a:endParaRPr lang="zh-CN" altLang="en-US" sz="2800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革命根据地和师范学校中，培养了一些教员，培养革命干部，培养军事人才。  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3</a:t>
            </a:r>
            <a:r>
              <a:rPr lang="zh-CN" altLang="en-US" sz="2800" dirty="0">
                <a:solidFill>
                  <a:prstClr val="black"/>
                </a:solidFill>
              </a:rPr>
              <a:t>、教书匠</a:t>
            </a:r>
            <a:endParaRPr lang="en-US" altLang="zh-CN" sz="2800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</a:rPr>
              <a:t>     文化大革命期间，臭老九，社会底层教书匠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kumimoji="0" lang="zh-CN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23"/>
    </mc:Choice>
    <mc:Fallback>
      <p:transition spd="slow" advTm="31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（四）当代教师职业的专业发展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7800" y="1902940"/>
            <a:ext cx="7552788" cy="4542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1</a:t>
            </a:r>
            <a:r>
              <a:rPr lang="zh-CN" altLang="en-US" sz="2800" dirty="0">
                <a:solidFill>
                  <a:prstClr val="black"/>
                </a:solidFill>
              </a:rPr>
              <a:t>、教师资格制度的实施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我国教育史上第一部关于教师的单行法律</a:t>
            </a:r>
            <a:r>
              <a:rPr lang="en-US" altLang="zh-CN" sz="2800" dirty="0">
                <a:solidFill>
                  <a:prstClr val="black"/>
                </a:solidFill>
              </a:rPr>
              <a:t>——《</a:t>
            </a:r>
            <a:r>
              <a:rPr lang="zh-CN" altLang="en-US" sz="2800" dirty="0">
                <a:solidFill>
                  <a:prstClr val="black"/>
                </a:solidFill>
              </a:rPr>
              <a:t>中华人民共和国教师法</a:t>
            </a:r>
            <a:r>
              <a:rPr lang="en-US" altLang="zh-CN" sz="2800" dirty="0">
                <a:solidFill>
                  <a:prstClr val="black"/>
                </a:solidFill>
              </a:rPr>
              <a:t>》</a:t>
            </a:r>
            <a:r>
              <a:rPr lang="zh-CN" altLang="en-US" sz="2800" dirty="0">
                <a:solidFill>
                  <a:prstClr val="black"/>
                </a:solidFill>
              </a:rPr>
              <a:t>表明教师是一种专门的职业，教师是专业人员，正式规定了我国教师的价值。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我国出版的</a:t>
            </a:r>
            <a:r>
              <a:rPr lang="en-US" altLang="zh-CN" sz="2800" dirty="0">
                <a:solidFill>
                  <a:prstClr val="black"/>
                </a:solidFill>
              </a:rPr>
              <a:t>《</a:t>
            </a:r>
            <a:r>
              <a:rPr lang="zh-CN" altLang="en-US" sz="2800" dirty="0">
                <a:solidFill>
                  <a:prstClr val="black"/>
                </a:solidFill>
              </a:rPr>
              <a:t>中华人民共和国职业分类大典</a:t>
            </a:r>
            <a:r>
              <a:rPr lang="en-US" altLang="zh-CN" sz="2800" dirty="0">
                <a:solidFill>
                  <a:prstClr val="black"/>
                </a:solidFill>
              </a:rPr>
              <a:t>》</a:t>
            </a:r>
            <a:r>
              <a:rPr lang="zh-CN" altLang="en-US" sz="2800" dirty="0">
                <a:solidFill>
                  <a:prstClr val="black"/>
                </a:solidFill>
              </a:rPr>
              <a:t>，教师属于“专业技术人员”一类。</a:t>
            </a:r>
            <a:endParaRPr lang="zh-CN" altLang="en-US" sz="2800" dirty="0">
              <a:solidFill>
                <a:prstClr val="black"/>
              </a:solidFill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69"/>
    </mc:Choice>
    <mc:Fallback>
      <p:transition spd="slow" advTm="37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（四）当代教师职业的专业发展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7800" y="1902940"/>
            <a:ext cx="7552788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prstClr val="black"/>
                </a:solidFill>
              </a:rPr>
              <a:t>2</a:t>
            </a:r>
            <a:r>
              <a:rPr lang="zh-CN" altLang="en-US" sz="2800" dirty="0">
                <a:solidFill>
                  <a:prstClr val="black"/>
                </a:solidFill>
              </a:rPr>
              <a:t>、园丁、灵魂的工程师、传授者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传授者、园丁：教书，传授知识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工程师：塑造心灵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“春蚕到死丝方尽，蜡炬成灰泪始干”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提高教师待遇的一系列待遇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（</a:t>
            </a:r>
            <a:r>
              <a:rPr lang="en-US" altLang="zh-CN" sz="2800" dirty="0">
                <a:solidFill>
                  <a:prstClr val="black"/>
                </a:solidFill>
              </a:rPr>
              <a:t>2020</a:t>
            </a:r>
            <a:r>
              <a:rPr lang="zh-CN" altLang="en-US" sz="2800" dirty="0">
                <a:solidFill>
                  <a:prstClr val="black"/>
                </a:solidFill>
              </a:rPr>
              <a:t>年教育部督导工作重点）</a:t>
            </a:r>
            <a:endParaRPr lang="zh-CN" altLang="en-US" sz="2800" dirty="0">
              <a:solidFill>
                <a:prstClr val="black"/>
              </a:solidFill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endParaRPr kumimoji="0" lang="zh-CN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98"/>
    </mc:Choice>
    <mc:Fallback>
      <p:transition spd="slow" advTm="29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一、教师职业的发展历史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（四）当代教师职业的专业发展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7800" y="2157138"/>
            <a:ext cx="7552788" cy="3896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t>3</a:t>
            </a:r>
            <a:r>
              <a:rPr lang="zh-CN" altLang="en-US" sz="2800" dirty="0">
                <a:solidFill>
                  <a:prstClr val="black"/>
                </a:solidFill>
              </a:rPr>
              <a:t>、教师专业化是世界教育发展的新趋势 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教师专业化的主要内容包括：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一是国家有专门的教师教育机构、教育内容和措施；</a:t>
            </a:r>
            <a:endParaRPr lang="en-US" altLang="zh-CN" sz="28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prstClr val="black"/>
                </a:solidFill>
              </a:rPr>
              <a:t>二是教师专业化既包括教育专业化，也包括学科专业化。 </a:t>
            </a:r>
            <a:endParaRPr kumimoji="0" lang="zh-CN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20"/>
    </mc:Choice>
    <mc:Fallback>
      <p:transition spd="slow" advTm="46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图示 1"/>
          <p:cNvGraphicFramePr/>
          <p:nvPr/>
        </p:nvGraphicFramePr>
        <p:xfrm>
          <a:off x="134112" y="145988"/>
          <a:ext cx="11551382" cy="6596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视频 2">
            <a:hlinkClick r:id="" action="ppaction://media"/>
          </p:cNvPr>
          <p:cNvPicPr>
            <a:picLocks noChangeAspect="1"/>
          </p:cNvPicPr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660"/>
    </mc:Choice>
    <mc:Fallback>
      <p:transition spd="slow" advTm="110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二、教师职业化与专业化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（一）教师职业化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94385" y="3142168"/>
            <a:ext cx="7552788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0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latin typeface="+mn-ea"/>
                <a:sym typeface="+mn-ea"/>
              </a:rPr>
              <a:t>所谓教师职业化，就是教师的一种工作状态，其状态符合</a:t>
            </a:r>
            <a:r>
              <a:rPr lang="zh-CN" altLang="en-US" sz="2800" u="sng" dirty="0">
                <a:latin typeface="+mn-ea"/>
                <a:sym typeface="+mn-ea"/>
              </a:rPr>
              <a:t>标准化、规范化和制度</a:t>
            </a:r>
            <a:r>
              <a:rPr lang="zh-CN" altLang="en-US" sz="2800" dirty="0">
                <a:latin typeface="+mn-ea"/>
                <a:sym typeface="+mn-ea"/>
              </a:rPr>
              <a:t>化，即要求教师准确扮演好自己的工作角色。</a:t>
            </a:r>
            <a:endParaRPr lang="zh-CN" altLang="en-US" sz="2800" dirty="0">
              <a:latin typeface="+mn-ea"/>
              <a:sym typeface="+mn-ea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05"/>
    </mc:Choice>
    <mc:Fallback>
      <p:transition spd="slow" advTm="17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二、教师职业化与专业化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（二）教师专业化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94385" y="2542802"/>
            <a:ext cx="7552788" cy="3222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教师专业化是指教师在整个职业生涯中，通过</a:t>
            </a:r>
            <a:r>
              <a:rPr lang="zh-CN" altLang="en-US" sz="2800" u="sng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专门训练和终身学习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，逐步习得</a:t>
            </a:r>
            <a:r>
              <a:rPr lang="zh-CN" altLang="en-US" sz="2800" u="sng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教育专业的知识与技能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，并在教育专业实践中不断提高</a:t>
            </a:r>
            <a:r>
              <a:rPr lang="zh-CN" altLang="en-US" sz="2800" u="sng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自身的从教素质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，从而成为教育专业工作者的专业成长过程。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35"/>
    </mc:Choice>
    <mc:Fallback>
      <p:transition spd="slow" advTm="18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二、教师职业化与专业化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（三）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highlight>
                  <a:srgbClr val="FFFF00"/>
                </a:highligh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教师职业化与专业化的区别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highlight>
                <a:srgbClr val="FFFF00"/>
              </a:highligh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01825" y="2239698"/>
            <a:ext cx="7552788" cy="3869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（</a:t>
            </a:r>
            <a:r>
              <a:rPr lang="en-US" altLang="zh-CN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1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）专业区别于一般职业，专业需要有深奥的知识和复杂的技能。专业必须以一套严格高深的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  <a:latin typeface="宋体" panose="02010600030101010101" pitchFamily="2" charset="-122"/>
                <a:sym typeface="+mn-ea"/>
              </a:rPr>
              <a:t>理论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为基础。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（</a:t>
            </a:r>
            <a:r>
              <a:rPr lang="en-US" altLang="zh-CN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2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）专业化需要长时间的</a:t>
            </a:r>
            <a:r>
              <a:rPr lang="zh-CN" altLang="en-US" sz="2800" dirty="0">
                <a:solidFill>
                  <a:prstClr val="black"/>
                </a:solidFill>
                <a:highlight>
                  <a:srgbClr val="FFFF00"/>
                </a:highlight>
                <a:latin typeface="宋体" panose="02010600030101010101" pitchFamily="2" charset="-122"/>
                <a:sym typeface="+mn-ea"/>
              </a:rPr>
              <a:t>训练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（以是否接受过高等专门教育为标志），职业更多是通过个人体验与个人的经验总结。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29"/>
    </mc:Choice>
    <mc:Fallback>
      <p:transition spd="slow" advTm="17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5" y="565150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二、教师职业化与专业化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94385" y="1092200"/>
            <a:ext cx="4806315" cy="504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（三）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highlight>
                  <a:srgbClr val="FFFF00"/>
                </a:highligh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教师职业化与专业化的区别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highlight>
                <a:srgbClr val="FFFF00"/>
              </a:highligh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94385" y="2562864"/>
            <a:ext cx="7552788" cy="3222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00" marR="0" lvl="0" indent="-431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"/>
              <a:defRPr/>
            </a:pP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（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3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）与职业（谋生手段）相比，专业人员更多把工作看作是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事业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。</a:t>
            </a:r>
            <a:endParaRPr kumimoji="0" lang="zh-CN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  <a:sym typeface="+mn-ea"/>
            </a:endParaRPr>
          </a:p>
          <a:p>
            <a:pPr marL="431800" marR="0" lvl="0" indent="-431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"/>
              <a:defRPr/>
            </a:pP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（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4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）专业的一个重要特点就在于需要不断进修，并做出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创新</a:t>
            </a:r>
            <a:r>
              <a:rPr kumimoji="0" lang="zh-CN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；职业更多体现为工匠式特点，一旦掌握，不断重复，无需创新。</a:t>
            </a:r>
            <a:endParaRPr kumimoji="0" lang="zh-CN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  <a:sym typeface="+mn-ea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86"/>
    </mc:Choice>
    <mc:Fallback>
      <p:transition spd="slow" advTm="15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896788" y="882416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400" b="1" dirty="0">
                <a:solidFill>
                  <a:srgbClr val="ED7D31">
                    <a:lumMod val="75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三</a:t>
            </a: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、教师专业化发展趋势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94385" y="2562864"/>
            <a:ext cx="7552788" cy="2576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en-US" altLang="zh-CN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1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、</a:t>
            </a:r>
            <a:r>
              <a:rPr lang="zh-CN" altLang="en-US" sz="2800" u="sng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传统对教师的要求：</a:t>
            </a:r>
            <a:endParaRPr lang="zh-CN" altLang="en-US" sz="2800" u="sng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学科知识、教学能力、对学生关心和爱护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（有一定要求，但并不强，仅仅是职业）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（例如对识字的认识）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60"/>
    </mc:Choice>
    <mc:Fallback>
      <p:transition spd="slow" advTm="25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896788" y="840119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三、教师专业化发展趋势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7800" y="1886242"/>
            <a:ext cx="7552788" cy="5161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  <a:defRPr/>
            </a:pPr>
            <a:r>
              <a:rPr lang="en-US" altLang="zh-CN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2</a:t>
            </a: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、</a:t>
            </a:r>
            <a:r>
              <a:rPr lang="zh-CN" altLang="en-US" sz="2800" u="sng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现代社会对教师的要求：</a:t>
            </a:r>
            <a:endParaRPr lang="zh-CN" altLang="en-US" sz="2800" u="sng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  <a:defRPr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扎实的知识基础（学历要求）；教学能力；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  <a:defRPr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对学生的关心、爱护、信任、支持；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  <a:defRPr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教育知识（教育学、心理学）；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  <a:defRPr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自学意识和自学能力（终身学习）；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  <a:defRPr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复杂的工作能力；多元对象交往的能力；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lvl="0" indent="-431800">
              <a:lnSpc>
                <a:spcPct val="150000"/>
              </a:lnSpc>
              <a:buFont typeface="Wingdings" panose="05000000000000000000" charset="0"/>
              <a:buChar char=""/>
              <a:defRPr/>
            </a:pPr>
            <a:r>
              <a:rPr lang="zh-CN" altLang="en-US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对社会变化的媒介素养</a:t>
            </a:r>
            <a:r>
              <a:rPr lang="en-US" altLang="zh-CN" sz="2800" dirty="0">
                <a:solidFill>
                  <a:prstClr val="black"/>
                </a:solidFill>
                <a:latin typeface="宋体" panose="02010600030101010101" pitchFamily="2" charset="-122"/>
                <a:sym typeface="+mn-ea"/>
              </a:rPr>
              <a:t>……</a:t>
            </a:r>
            <a:endParaRPr lang="zh-CN" altLang="en-US" sz="2800" dirty="0">
              <a:solidFill>
                <a:prstClr val="black"/>
              </a:solidFill>
              <a:latin typeface="宋体" panose="02010600030101010101" pitchFamily="2" charset="-122"/>
              <a:sym typeface="+mn-ea"/>
            </a:endParaRPr>
          </a:p>
          <a:p>
            <a:pPr marL="431800" marR="0" lvl="0" indent="-431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"/>
              <a:defRPr/>
            </a:pPr>
            <a:endParaRPr kumimoji="0" lang="zh-CN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  <a:sym typeface="+mn-ea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720"/>
    </mc:Choice>
    <mc:Fallback>
      <p:transition spd="slow" advTm="34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alphaModFix amt="7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图片包含 花瓶, 鲜花, 小, 掌握&#10;&#10;已生成极高可信度的说明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"/>
          <a:stretch>
            <a:fillRect/>
          </a:stretch>
        </p:blipFill>
        <p:spPr>
          <a:xfrm flipH="1">
            <a:off x="8580588" y="771327"/>
            <a:ext cx="3771667" cy="4741683"/>
          </a:xfrm>
          <a:prstGeom prst="rect">
            <a:avLst/>
          </a:prstGeom>
        </p:spPr>
      </p:pic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794386" y="1902940"/>
            <a:ext cx="7786202" cy="4542847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TextBox 4"/>
          <p:cNvSpPr txBox="1"/>
          <p:nvPr/>
        </p:nvSpPr>
        <p:spPr>
          <a:xfrm>
            <a:off x="794386" y="771327"/>
            <a:ext cx="5429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三、教师专业化发展趋势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27800" y="1886242"/>
            <a:ext cx="7552788" cy="5161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0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  <a:hlinkClick r:id="rId4" action="ppaction://hlinkfile"/>
              </a:rPr>
              <a:t>未来教师的</a:t>
            </a:r>
            <a:r>
              <a:rPr lang="en-US" altLang="zh-CN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  <a:hlinkClick r:id="rId4" action="ppaction://hlinkfile"/>
              </a:rPr>
              <a:t>10</a:t>
            </a:r>
            <a:r>
              <a:rPr lang="zh-CN" altLang="en-US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  <a:hlinkClick r:id="rId4" action="ppaction://hlinkfile"/>
              </a:rPr>
              <a:t>种新角色</a:t>
            </a:r>
            <a:endParaRPr lang="zh-CN" altLang="en-US" sz="2800" dirty="0">
              <a:latin typeface="黑体" panose="02010609060101010101" pitchFamily="49" charset="-122"/>
              <a:ea typeface="黑体" panose="02010609060101010101" pitchFamily="49" charset="-122"/>
              <a:sym typeface="+mn-ea"/>
              <a:hlinkClick r:id="rId5" action="ppaction://hlinkfile"/>
            </a:endParaRPr>
          </a:p>
          <a:p>
            <a:pPr marL="43180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zh-CN" altLang="en-US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曹培杰：</a:t>
            </a:r>
            <a:r>
              <a:rPr lang="zh-CN" altLang="en-US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  <a:hlinkClick r:id="rId6" action="ppaction://hlinkfile"/>
              </a:rPr>
              <a:t>未来教师的</a:t>
            </a:r>
            <a:r>
              <a:rPr lang="en-US" altLang="zh-CN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  <a:hlinkClick r:id="rId6" action="ppaction://hlinkfile"/>
              </a:rPr>
              <a:t>5</a:t>
            </a:r>
            <a:r>
              <a:rPr lang="zh-CN" altLang="en-US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  <a:hlinkClick r:id="rId6" action="ppaction://hlinkfile"/>
              </a:rPr>
              <a:t>个画像</a:t>
            </a:r>
            <a:endParaRPr lang="zh-CN" altLang="en-US" sz="2800" dirty="0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marL="431800" indent="-431800">
              <a:lnSpc>
                <a:spcPct val="150000"/>
              </a:lnSpc>
              <a:buFont typeface="Wingdings" panose="05000000000000000000" charset="0"/>
              <a:buChar char=""/>
            </a:pPr>
            <a:r>
              <a:rPr lang="en-US" altLang="zh-CN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《</a:t>
            </a:r>
            <a:r>
              <a:rPr lang="zh-CN" altLang="en-US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他乡的童年</a:t>
            </a:r>
            <a:r>
              <a:rPr lang="en-US" altLang="zh-CN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》</a:t>
            </a:r>
            <a:r>
              <a:rPr lang="zh-CN" altLang="en-US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片段</a:t>
            </a:r>
            <a:r>
              <a:rPr lang="en-GB" altLang="zh-CN" sz="2800" dirty="0">
                <a:latin typeface="黑体" panose="02010609060101010101" pitchFamily="49" charset="-122"/>
                <a:ea typeface="黑体" panose="02010609060101010101" pitchFamily="49" charset="-122"/>
                <a:sym typeface="+mn-ea"/>
                <a:hlinkClick r:id="rId7" action="ppaction://hlinkfile"/>
              </a:rPr>
              <a:t>https://v.youku.com/v_show/id_XNDM0MDY0ODg4OA==.html?scene=long&amp;playMode=null&amp;sharekey=79699facc20ca2b69ffb45419b81e29f8</a:t>
            </a:r>
            <a:endParaRPr lang="en-GB" altLang="zh-CN" sz="2800" dirty="0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marL="431800" marR="0" lvl="0" indent="-431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"/>
              <a:defRPr/>
            </a:pPr>
            <a:endParaRPr kumimoji="0" lang="zh-CN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  <a:sym typeface="+mn-ea"/>
            </a:endParaRPr>
          </a:p>
        </p:txBody>
      </p:sp>
      <p:pic>
        <p:nvPicPr>
          <p:cNvPr id="2" name="视频 1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80"/>
    </mc:Choice>
    <mc:Fallback>
      <p:transition spd="slow" advTm="303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4.xml><?xml version="1.0" encoding="utf-8"?>
<p:tagLst xmlns:p="http://schemas.openxmlformats.org/presentationml/2006/main">
  <p:tag name="TIMING" val="|10.7|0.2|0.2|0.2|0.2|0.7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6.xml><?xml version="1.0" encoding="utf-8"?>
<p:tagLst xmlns:p="http://schemas.openxmlformats.org/presentationml/2006/main">
  <p:tag name="TIMING" val="|0.3|3.1|0.2|0.1|0.1|0.2|0.1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8.xml><?xml version="1.0" encoding="utf-8"?>
<p:tagLst xmlns:p="http://schemas.openxmlformats.org/presentationml/2006/main">
  <p:tag name="TIMING" val="|0.3|0.3|0.9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10.xml><?xml version="1.0" encoding="utf-8"?>
<p:tagLst xmlns:p="http://schemas.openxmlformats.org/presentationml/2006/main">
  <p:tag name="TIMING" val="|0.2|1.3|0.3|0.6|0.5|0.9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12.xml><?xml version="1.0" encoding="utf-8"?>
<p:tagLst xmlns:p="http://schemas.openxmlformats.org/presentationml/2006/main">
  <p:tag name="TIMING" val="|0.2|0.3|0.5|0.3|0.2|1.5|0.7|0.7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14.xml><?xml version="1.0" encoding="utf-8"?>
<p:tagLst xmlns:p="http://schemas.openxmlformats.org/presentationml/2006/main">
  <p:tag name="TIMING" val="|2.6|0.4|0.8|1.3|1.2|1.2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16.xml><?xml version="1.0" encoding="utf-8"?>
<p:tagLst xmlns:p="http://schemas.openxmlformats.org/presentationml/2006/main">
  <p:tag name="TIMING" val="|0.4|0.2|6.4|0.6|0.2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18.xml><?xml version="1.0" encoding="utf-8"?>
<p:tagLst xmlns:p="http://schemas.openxmlformats.org/presentationml/2006/main">
  <p:tag name="TIMING" val="|0.3|0.2|0.9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20.xml><?xml version="1.0" encoding="utf-8"?>
<p:tagLst xmlns:p="http://schemas.openxmlformats.org/presentationml/2006/main">
  <p:tag name="TIMING" val="|0.2|0.2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22.xml><?xml version="1.0" encoding="utf-8"?>
<p:tagLst xmlns:p="http://schemas.openxmlformats.org/presentationml/2006/main">
  <p:tag name="TIMING" val="|1|0.4|0.9|1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24.xml><?xml version="1.0" encoding="utf-8"?>
<p:tagLst xmlns:p="http://schemas.openxmlformats.org/presentationml/2006/main">
  <p:tag name="TIMING" val="|0.3|0.3|4.1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26.xml><?xml version="1.0" encoding="utf-8"?>
<p:tagLst xmlns:p="http://schemas.openxmlformats.org/presentationml/2006/main">
  <p:tag name="TIMING" val="|0.2|0.2|0.4|0.8|0.2|0.7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28.xml><?xml version="1.0" encoding="utf-8"?>
<p:tagLst xmlns:p="http://schemas.openxmlformats.org/presentationml/2006/main">
  <p:tag name="TIMING" val="|1.4|5|1.1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30.xml><?xml version="1.0" encoding="utf-8"?>
<p:tagLst xmlns:p="http://schemas.openxmlformats.org/presentationml/2006/main">
  <p:tag name="TIMING" val="|0.4|15.3|0.2|0.2|0.1|0.1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32.xml><?xml version="1.0" encoding="utf-8"?>
<p:tagLst xmlns:p="http://schemas.openxmlformats.org/presentationml/2006/main">
  <p:tag name="TIMING" val="|0.5|6.3|0.8|0.9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34.xml><?xml version="1.0" encoding="utf-8"?>
<p:tagLst xmlns:p="http://schemas.openxmlformats.org/presentationml/2006/main">
  <p:tag name="TIMING" val="|7.5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36.xml><?xml version="1.0" encoding="utf-8"?>
<p:tagLst xmlns:p="http://schemas.openxmlformats.org/presentationml/2006/main">
  <p:tag name="TIMING" val="|0.6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38.xml><?xml version="1.0" encoding="utf-8"?>
<p:tagLst xmlns:p="http://schemas.openxmlformats.org/presentationml/2006/main">
  <p:tag name="TIMING" val="|0.2|0.3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40.xml><?xml version="1.0" encoding="utf-8"?>
<p:tagLst xmlns:p="http://schemas.openxmlformats.org/presentationml/2006/main">
  <p:tag name="TIMING" val="|0.2|0.4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42.xml><?xml version="1.0" encoding="utf-8"?>
<p:tagLst xmlns:p="http://schemas.openxmlformats.org/presentationml/2006/main">
  <p:tag name="TIMING" val="|1.1|0.5|1.2|0.8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44.xml><?xml version="1.0" encoding="utf-8"?>
<p:tagLst xmlns:p="http://schemas.openxmlformats.org/presentationml/2006/main">
  <p:tag name="TIMING" val="|0.2|0.7|0.4|0.5|1.5|0.5|29.6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177407_26*i*1"/>
  <p:tag name="KSO_WM_TEMPLATE_CATEGORY" val="custom"/>
  <p:tag name="KSO_WM_TEMPLATE_INDEX" val="20177407"/>
  <p:tag name="KSO_WM_UNIT_LAYERLEVEL" val="1"/>
  <p:tag name="KSO_WM_TAG_VERSION" val="1.0"/>
  <p:tag name="KSO_WM_BEAUTIFY_FLAG" val="#wm#"/>
  <p:tag name="KSO_WM_FULL_TEXT_BEAUTIFY_COPY_ID" val="21"/>
</p:tagLst>
</file>

<file path=ppt/tags/tag46.xml><?xml version="1.0" encoding="utf-8"?>
<p:tagLst xmlns:p="http://schemas.openxmlformats.org/presentationml/2006/main">
  <p:tag name="TIMING" val="|0.5|0.7|10.4"/>
</p:tagLst>
</file>

<file path=ppt/tags/tag47.xml><?xml version="1.0" encoding="utf-8"?>
<p:tagLst xmlns:p="http://schemas.openxmlformats.org/presentationml/2006/main">
  <p:tag name="ISPRING_PRESENTATION_TITLE" val="简约中国风工作汇报总结PPT模板"/>
</p:tagLst>
</file>

<file path=ppt/theme/theme1.xml><?xml version="1.0" encoding="utf-8"?>
<a:theme xmlns:a="http://schemas.openxmlformats.org/drawingml/2006/main" name="下载更多PPT模板，请登陆蘑菇创意www.imogu.c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2846</Words>
  <Application>WPS 演示</Application>
  <PresentationFormat>宽屏</PresentationFormat>
  <Paragraphs>218</Paragraphs>
  <Slides>25</Slides>
  <Notes>25</Notes>
  <HiddenSlides>0</HiddenSlides>
  <MMClips>24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25</vt:i4>
      </vt:variant>
    </vt:vector>
  </HeadingPairs>
  <TitlesOfParts>
    <vt:vector size="37" baseType="lpstr">
      <vt:lpstr>Arial</vt:lpstr>
      <vt:lpstr>宋体</vt:lpstr>
      <vt:lpstr>Wingdings</vt:lpstr>
      <vt:lpstr>文悦古典明朝体 (非商业使用) W5</vt:lpstr>
      <vt:lpstr>楷体</vt:lpstr>
      <vt:lpstr>微软雅黑</vt:lpstr>
      <vt:lpstr>黑体</vt:lpstr>
      <vt:lpstr>Calibri</vt:lpstr>
      <vt:lpstr>Arial Unicode MS</vt:lpstr>
      <vt:lpstr>Calibri Light</vt:lpstr>
      <vt:lpstr>Wingdings</vt:lpstr>
      <vt:lpstr>下载更多PPT模板，请登陆蘑菇创意www.imogu.cn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简约中国风工作汇报总结PPT模板</dc:title>
  <dc:creator>admin</dc:creator>
  <cp:lastModifiedBy>xyQ_Qq</cp:lastModifiedBy>
  <cp:revision>57</cp:revision>
  <dcterms:created xsi:type="dcterms:W3CDTF">2017-12-01T05:46:00Z</dcterms:created>
  <dcterms:modified xsi:type="dcterms:W3CDTF">2024-05-20T06:45:46Z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2052-12.1.0.16729</vt:lpwstr>
  </property>
  <property fmtid="{D5CDD505-2E9C-101B-9397-08002B2CF9AE}" pid="3" name="ICV">
    <vt:lpwstr>EDB63FB5C22743AA92DE976CB60DC9D0_13</vt:lpwstr>
  </property>
</Properties>
</file>